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306" r:id="rId15"/>
    <p:sldId id="305" r:id="rId16"/>
    <p:sldId id="307" r:id="rId17"/>
    <p:sldId id="270"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271" r:id="rId36"/>
    <p:sldId id="272" r:id="rId37"/>
    <p:sldId id="325" r:id="rId38"/>
    <p:sldId id="326" r:id="rId39"/>
    <p:sldId id="327" r:id="rId40"/>
    <p:sldId id="328" r:id="rId41"/>
    <p:sldId id="329" r:id="rId42"/>
    <p:sldId id="330" r:id="rId43"/>
    <p:sldId id="401" r:id="rId44"/>
    <p:sldId id="400" r:id="rId45"/>
    <p:sldId id="331" r:id="rId46"/>
    <p:sldId id="332" r:id="rId47"/>
    <p:sldId id="333" r:id="rId48"/>
    <p:sldId id="334" r:id="rId49"/>
    <p:sldId id="335" r:id="rId50"/>
    <p:sldId id="336" r:id="rId51"/>
    <p:sldId id="337" r:id="rId52"/>
    <p:sldId id="338" r:id="rId53"/>
    <p:sldId id="339" r:id="rId54"/>
    <p:sldId id="340" r:id="rId55"/>
    <p:sldId id="341" r:id="rId56"/>
    <p:sldId id="281" r:id="rId57"/>
    <p:sldId id="282" r:id="rId58"/>
    <p:sldId id="283" r:id="rId59"/>
    <p:sldId id="284" r:id="rId60"/>
    <p:sldId id="285" r:id="rId61"/>
    <p:sldId id="351" r:id="rId62"/>
    <p:sldId id="304" r:id="rId63"/>
    <p:sldId id="286" r:id="rId64"/>
    <p:sldId id="289" r:id="rId65"/>
    <p:sldId id="290" r:id="rId66"/>
    <p:sldId id="348" r:id="rId67"/>
    <p:sldId id="349" r:id="rId68"/>
    <p:sldId id="287" r:id="rId69"/>
    <p:sldId id="288" r:id="rId70"/>
    <p:sldId id="291" r:id="rId71"/>
    <p:sldId id="381" r:id="rId72"/>
    <p:sldId id="382" r:id="rId73"/>
    <p:sldId id="383" r:id="rId74"/>
    <p:sldId id="384" r:id="rId75"/>
    <p:sldId id="403" r:id="rId76"/>
    <p:sldId id="385" r:id="rId77"/>
    <p:sldId id="402" r:id="rId78"/>
    <p:sldId id="404" r:id="rId79"/>
    <p:sldId id="405" r:id="rId80"/>
    <p:sldId id="406" r:id="rId81"/>
    <p:sldId id="386" r:id="rId82"/>
    <p:sldId id="407" r:id="rId83"/>
    <p:sldId id="408" r:id="rId84"/>
    <p:sldId id="409" r:id="rId85"/>
    <p:sldId id="410" r:id="rId86"/>
    <p:sldId id="388" r:id="rId87"/>
    <p:sldId id="411" r:id="rId88"/>
    <p:sldId id="387" r:id="rId89"/>
    <p:sldId id="412" r:id="rId90"/>
    <p:sldId id="413" r:id="rId91"/>
    <p:sldId id="415" r:id="rId92"/>
    <p:sldId id="416" r:id="rId93"/>
    <p:sldId id="417" r:id="rId94"/>
    <p:sldId id="418" r:id="rId95"/>
    <p:sldId id="414" r:id="rId96"/>
    <p:sldId id="389" r:id="rId97"/>
    <p:sldId id="390" r:id="rId98"/>
    <p:sldId id="391" r:id="rId99"/>
    <p:sldId id="392" r:id="rId100"/>
    <p:sldId id="393" r:id="rId101"/>
    <p:sldId id="394" r:id="rId102"/>
    <p:sldId id="395" r:id="rId103"/>
    <p:sldId id="396" r:id="rId104"/>
    <p:sldId id="397" r:id="rId105"/>
    <p:sldId id="398" r:id="rId106"/>
    <p:sldId id="399"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Rupawala" userId="16fe9d1623dd648b" providerId="LiveId" clId="{E277599E-8628-451E-AAB9-D648E0C52B2B}"/>
    <pc:docChg chg="undo redo custSel addSld delSld modSld sldOrd">
      <pc:chgData name="Ibrahim Rupawala" userId="16fe9d1623dd648b" providerId="LiveId" clId="{E277599E-8628-451E-AAB9-D648E0C52B2B}" dt="2023-05-21T06:27:49.534" v="25253" actId="404"/>
      <pc:docMkLst>
        <pc:docMk/>
      </pc:docMkLst>
      <pc:sldChg chg="delSp new mod">
        <pc:chgData name="Ibrahim Rupawala" userId="16fe9d1623dd648b" providerId="LiveId" clId="{E277599E-8628-451E-AAB9-D648E0C52B2B}" dt="2023-05-18T04:29:49.593" v="1" actId="478"/>
        <pc:sldMkLst>
          <pc:docMk/>
          <pc:sldMk cId="3591393868" sldId="256"/>
        </pc:sldMkLst>
        <pc:spChg chg="del">
          <ac:chgData name="Ibrahim Rupawala" userId="16fe9d1623dd648b" providerId="LiveId" clId="{E277599E-8628-451E-AAB9-D648E0C52B2B}" dt="2023-05-18T04:29:49.593" v="1" actId="478"/>
          <ac:spMkLst>
            <pc:docMk/>
            <pc:sldMk cId="3591393868" sldId="256"/>
            <ac:spMk id="2" creationId="{270425EF-1BB4-6399-2EA5-37196FBFD156}"/>
          </ac:spMkLst>
        </pc:spChg>
        <pc:spChg chg="del">
          <ac:chgData name="Ibrahim Rupawala" userId="16fe9d1623dd648b" providerId="LiveId" clId="{E277599E-8628-451E-AAB9-D648E0C52B2B}" dt="2023-05-18T04:29:49.593" v="1" actId="478"/>
          <ac:spMkLst>
            <pc:docMk/>
            <pc:sldMk cId="3591393868" sldId="256"/>
            <ac:spMk id="3" creationId="{85881F47-9782-E835-62DF-5282552132D9}"/>
          </ac:spMkLst>
        </pc:spChg>
      </pc:sldChg>
      <pc:sldChg chg="addSp modSp add">
        <pc:chgData name="Ibrahim Rupawala" userId="16fe9d1623dd648b" providerId="LiveId" clId="{E277599E-8628-451E-AAB9-D648E0C52B2B}" dt="2023-05-18T04:30:10.293" v="16"/>
        <pc:sldMkLst>
          <pc:docMk/>
          <pc:sldMk cId="1680032959" sldId="257"/>
        </pc:sldMkLst>
        <pc:picChg chg="add mod">
          <ac:chgData name="Ibrahim Rupawala" userId="16fe9d1623dd648b" providerId="LiveId" clId="{E277599E-8628-451E-AAB9-D648E0C52B2B}" dt="2023-05-18T04:30:10.293" v="16"/>
          <ac:picMkLst>
            <pc:docMk/>
            <pc:sldMk cId="1680032959" sldId="257"/>
            <ac:picMk id="3" creationId="{6387C0C0-F39F-AF5F-9EA3-F221399E3357}"/>
          </ac:picMkLst>
        </pc:picChg>
      </pc:sldChg>
      <pc:sldChg chg="addSp modSp add">
        <pc:chgData name="Ibrahim Rupawala" userId="16fe9d1623dd648b" providerId="LiveId" clId="{E277599E-8628-451E-AAB9-D648E0C52B2B}" dt="2023-05-18T04:30:47.409" v="17"/>
        <pc:sldMkLst>
          <pc:docMk/>
          <pc:sldMk cId="3779704881" sldId="258"/>
        </pc:sldMkLst>
        <pc:picChg chg="add mod">
          <ac:chgData name="Ibrahim Rupawala" userId="16fe9d1623dd648b" providerId="LiveId" clId="{E277599E-8628-451E-AAB9-D648E0C52B2B}" dt="2023-05-18T04:30:47.409" v="17"/>
          <ac:picMkLst>
            <pc:docMk/>
            <pc:sldMk cId="3779704881" sldId="258"/>
            <ac:picMk id="3" creationId="{24888167-3088-1D5F-6428-6DB23B35BB4A}"/>
          </ac:picMkLst>
        </pc:picChg>
      </pc:sldChg>
      <pc:sldChg chg="addSp modSp add">
        <pc:chgData name="Ibrahim Rupawala" userId="16fe9d1623dd648b" providerId="LiveId" clId="{E277599E-8628-451E-AAB9-D648E0C52B2B}" dt="2023-05-18T04:38:55.823" v="18"/>
        <pc:sldMkLst>
          <pc:docMk/>
          <pc:sldMk cId="657824023" sldId="259"/>
        </pc:sldMkLst>
        <pc:picChg chg="add mod">
          <ac:chgData name="Ibrahim Rupawala" userId="16fe9d1623dd648b" providerId="LiveId" clId="{E277599E-8628-451E-AAB9-D648E0C52B2B}" dt="2023-05-18T04:38:55.823" v="18"/>
          <ac:picMkLst>
            <pc:docMk/>
            <pc:sldMk cId="657824023" sldId="259"/>
            <ac:picMk id="3" creationId="{99E165D8-6924-B6CD-EF72-1241BF3CDC49}"/>
          </ac:picMkLst>
        </pc:picChg>
      </pc:sldChg>
      <pc:sldChg chg="addSp modSp add">
        <pc:chgData name="Ibrahim Rupawala" userId="16fe9d1623dd648b" providerId="LiveId" clId="{E277599E-8628-451E-AAB9-D648E0C52B2B}" dt="2023-05-18T04:39:02.733" v="19"/>
        <pc:sldMkLst>
          <pc:docMk/>
          <pc:sldMk cId="3175961583" sldId="260"/>
        </pc:sldMkLst>
        <pc:picChg chg="add mod">
          <ac:chgData name="Ibrahim Rupawala" userId="16fe9d1623dd648b" providerId="LiveId" clId="{E277599E-8628-451E-AAB9-D648E0C52B2B}" dt="2023-05-18T04:39:02.733" v="19"/>
          <ac:picMkLst>
            <pc:docMk/>
            <pc:sldMk cId="3175961583" sldId="260"/>
            <ac:picMk id="3" creationId="{9E1F7033-3B00-D88F-E632-9B68DCB11714}"/>
          </ac:picMkLst>
        </pc:picChg>
      </pc:sldChg>
      <pc:sldChg chg="addSp modSp add">
        <pc:chgData name="Ibrahim Rupawala" userId="16fe9d1623dd648b" providerId="LiveId" clId="{E277599E-8628-451E-AAB9-D648E0C52B2B}" dt="2023-05-18T04:39:06.759" v="20"/>
        <pc:sldMkLst>
          <pc:docMk/>
          <pc:sldMk cId="2685743701" sldId="261"/>
        </pc:sldMkLst>
        <pc:picChg chg="add mod">
          <ac:chgData name="Ibrahim Rupawala" userId="16fe9d1623dd648b" providerId="LiveId" clId="{E277599E-8628-451E-AAB9-D648E0C52B2B}" dt="2023-05-18T04:39:06.759" v="20"/>
          <ac:picMkLst>
            <pc:docMk/>
            <pc:sldMk cId="2685743701" sldId="261"/>
            <ac:picMk id="3" creationId="{C4F64D9A-9E2B-E270-42EA-FA89E542AEB4}"/>
          </ac:picMkLst>
        </pc:picChg>
      </pc:sldChg>
      <pc:sldChg chg="addSp modSp add">
        <pc:chgData name="Ibrahim Rupawala" userId="16fe9d1623dd648b" providerId="LiveId" clId="{E277599E-8628-451E-AAB9-D648E0C52B2B}" dt="2023-05-18T04:39:10.813" v="21"/>
        <pc:sldMkLst>
          <pc:docMk/>
          <pc:sldMk cId="2897554555" sldId="262"/>
        </pc:sldMkLst>
        <pc:picChg chg="add mod">
          <ac:chgData name="Ibrahim Rupawala" userId="16fe9d1623dd648b" providerId="LiveId" clId="{E277599E-8628-451E-AAB9-D648E0C52B2B}" dt="2023-05-18T04:39:10.813" v="21"/>
          <ac:picMkLst>
            <pc:docMk/>
            <pc:sldMk cId="2897554555" sldId="262"/>
            <ac:picMk id="3" creationId="{937B83B1-87DB-018B-087D-8671E36BE7D8}"/>
          </ac:picMkLst>
        </pc:picChg>
      </pc:sldChg>
      <pc:sldChg chg="addSp modSp add">
        <pc:chgData name="Ibrahim Rupawala" userId="16fe9d1623dd648b" providerId="LiveId" clId="{E277599E-8628-451E-AAB9-D648E0C52B2B}" dt="2023-05-18T04:39:15.204" v="22"/>
        <pc:sldMkLst>
          <pc:docMk/>
          <pc:sldMk cId="817139196" sldId="263"/>
        </pc:sldMkLst>
        <pc:picChg chg="add mod">
          <ac:chgData name="Ibrahim Rupawala" userId="16fe9d1623dd648b" providerId="LiveId" clId="{E277599E-8628-451E-AAB9-D648E0C52B2B}" dt="2023-05-18T04:39:15.204" v="22"/>
          <ac:picMkLst>
            <pc:docMk/>
            <pc:sldMk cId="817139196" sldId="263"/>
            <ac:picMk id="3" creationId="{F446AF66-18E5-0C4E-FC54-C668E8EC0845}"/>
          </ac:picMkLst>
        </pc:picChg>
      </pc:sldChg>
      <pc:sldChg chg="addSp modSp add">
        <pc:chgData name="Ibrahim Rupawala" userId="16fe9d1623dd648b" providerId="LiveId" clId="{E277599E-8628-451E-AAB9-D648E0C52B2B}" dt="2023-05-18T04:39:20.047" v="23"/>
        <pc:sldMkLst>
          <pc:docMk/>
          <pc:sldMk cId="2230021901" sldId="264"/>
        </pc:sldMkLst>
        <pc:picChg chg="add mod">
          <ac:chgData name="Ibrahim Rupawala" userId="16fe9d1623dd648b" providerId="LiveId" clId="{E277599E-8628-451E-AAB9-D648E0C52B2B}" dt="2023-05-18T04:39:20.047" v="23"/>
          <ac:picMkLst>
            <pc:docMk/>
            <pc:sldMk cId="2230021901" sldId="264"/>
            <ac:picMk id="3" creationId="{E3865A9D-CA30-E1A6-6DD2-0C2550DE6E4C}"/>
          </ac:picMkLst>
        </pc:picChg>
      </pc:sldChg>
      <pc:sldChg chg="addSp modSp add">
        <pc:chgData name="Ibrahim Rupawala" userId="16fe9d1623dd648b" providerId="LiveId" clId="{E277599E-8628-451E-AAB9-D648E0C52B2B}" dt="2023-05-18T04:39:24.207" v="24"/>
        <pc:sldMkLst>
          <pc:docMk/>
          <pc:sldMk cId="1525730778" sldId="265"/>
        </pc:sldMkLst>
        <pc:picChg chg="add mod">
          <ac:chgData name="Ibrahim Rupawala" userId="16fe9d1623dd648b" providerId="LiveId" clId="{E277599E-8628-451E-AAB9-D648E0C52B2B}" dt="2023-05-18T04:39:24.207" v="24"/>
          <ac:picMkLst>
            <pc:docMk/>
            <pc:sldMk cId="1525730778" sldId="265"/>
            <ac:picMk id="3" creationId="{616A8E9E-7E9E-DF64-7A94-850B04799619}"/>
          </ac:picMkLst>
        </pc:picChg>
      </pc:sldChg>
      <pc:sldChg chg="addSp modSp add del">
        <pc:chgData name="Ibrahim Rupawala" userId="16fe9d1623dd648b" providerId="LiveId" clId="{E277599E-8628-451E-AAB9-D648E0C52B2B}" dt="2023-05-18T04:39:38.850" v="26" actId="47"/>
        <pc:sldMkLst>
          <pc:docMk/>
          <pc:sldMk cId="1825391736" sldId="266"/>
        </pc:sldMkLst>
        <pc:picChg chg="add mod">
          <ac:chgData name="Ibrahim Rupawala" userId="16fe9d1623dd648b" providerId="LiveId" clId="{E277599E-8628-451E-AAB9-D648E0C52B2B}" dt="2023-05-18T04:39:35.843" v="25"/>
          <ac:picMkLst>
            <pc:docMk/>
            <pc:sldMk cId="1825391736" sldId="266"/>
            <ac:picMk id="3" creationId="{6F773506-87BA-F39C-2A23-C155CA3584AD}"/>
          </ac:picMkLst>
        </pc:picChg>
      </pc:sldChg>
      <pc:sldChg chg="addSp modSp add">
        <pc:chgData name="Ibrahim Rupawala" userId="16fe9d1623dd648b" providerId="LiveId" clId="{E277599E-8628-451E-AAB9-D648E0C52B2B}" dt="2023-05-18T04:39:42.274" v="27"/>
        <pc:sldMkLst>
          <pc:docMk/>
          <pc:sldMk cId="1154724347" sldId="267"/>
        </pc:sldMkLst>
        <pc:picChg chg="add mod">
          <ac:chgData name="Ibrahim Rupawala" userId="16fe9d1623dd648b" providerId="LiveId" clId="{E277599E-8628-451E-AAB9-D648E0C52B2B}" dt="2023-05-18T04:39:42.274" v="27"/>
          <ac:picMkLst>
            <pc:docMk/>
            <pc:sldMk cId="1154724347" sldId="267"/>
            <ac:picMk id="3" creationId="{99626A8E-7144-7196-0453-D08C1CD3CCAE}"/>
          </ac:picMkLst>
        </pc:picChg>
      </pc:sldChg>
      <pc:sldChg chg="addSp modSp add">
        <pc:chgData name="Ibrahim Rupawala" userId="16fe9d1623dd648b" providerId="LiveId" clId="{E277599E-8628-451E-AAB9-D648E0C52B2B}" dt="2023-05-18T04:39:47.250" v="28"/>
        <pc:sldMkLst>
          <pc:docMk/>
          <pc:sldMk cId="1051453066" sldId="268"/>
        </pc:sldMkLst>
        <pc:picChg chg="add mod">
          <ac:chgData name="Ibrahim Rupawala" userId="16fe9d1623dd648b" providerId="LiveId" clId="{E277599E-8628-451E-AAB9-D648E0C52B2B}" dt="2023-05-18T04:39:47.250" v="28"/>
          <ac:picMkLst>
            <pc:docMk/>
            <pc:sldMk cId="1051453066" sldId="268"/>
            <ac:picMk id="3" creationId="{6B4D5FA2-3B41-69E5-EC42-72A536C270B4}"/>
          </ac:picMkLst>
        </pc:picChg>
      </pc:sldChg>
      <pc:sldChg chg="addSp modSp add">
        <pc:chgData name="Ibrahim Rupawala" userId="16fe9d1623dd648b" providerId="LiveId" clId="{E277599E-8628-451E-AAB9-D648E0C52B2B}" dt="2023-05-18T04:39:51.490" v="29"/>
        <pc:sldMkLst>
          <pc:docMk/>
          <pc:sldMk cId="4280671648" sldId="269"/>
        </pc:sldMkLst>
        <pc:picChg chg="add mod">
          <ac:chgData name="Ibrahim Rupawala" userId="16fe9d1623dd648b" providerId="LiveId" clId="{E277599E-8628-451E-AAB9-D648E0C52B2B}" dt="2023-05-18T04:39:51.490" v="29"/>
          <ac:picMkLst>
            <pc:docMk/>
            <pc:sldMk cId="4280671648" sldId="269"/>
            <ac:picMk id="3" creationId="{82F275D1-427C-970E-28F2-50F3539386F4}"/>
          </ac:picMkLst>
        </pc:picChg>
      </pc:sldChg>
      <pc:sldChg chg="addSp modSp add mod ord">
        <pc:chgData name="Ibrahim Rupawala" userId="16fe9d1623dd648b" providerId="LiveId" clId="{E277599E-8628-451E-AAB9-D648E0C52B2B}" dt="2023-05-20T20:24:42.779" v="13820"/>
        <pc:sldMkLst>
          <pc:docMk/>
          <pc:sldMk cId="2306400088" sldId="270"/>
        </pc:sldMkLst>
        <pc:spChg chg="add mod">
          <ac:chgData name="Ibrahim Rupawala" userId="16fe9d1623dd648b" providerId="LiveId" clId="{E277599E-8628-451E-AAB9-D648E0C52B2B}" dt="2023-05-18T05:30:50.179" v="1413" actId="20577"/>
          <ac:spMkLst>
            <pc:docMk/>
            <pc:sldMk cId="2306400088" sldId="270"/>
            <ac:spMk id="2" creationId="{D6B2407F-982D-29DD-0F73-9177D09DB8E5}"/>
          </ac:spMkLst>
        </pc:spChg>
      </pc:sldChg>
      <pc:sldChg chg="modSp add mod">
        <pc:chgData name="Ibrahim Rupawala" userId="16fe9d1623dd648b" providerId="LiveId" clId="{E277599E-8628-451E-AAB9-D648E0C52B2B}" dt="2023-05-20T20:24:59.521" v="13821" actId="313"/>
        <pc:sldMkLst>
          <pc:docMk/>
          <pc:sldMk cId="3079109017" sldId="271"/>
        </pc:sldMkLst>
        <pc:spChg chg="mod">
          <ac:chgData name="Ibrahim Rupawala" userId="16fe9d1623dd648b" providerId="LiveId" clId="{E277599E-8628-451E-AAB9-D648E0C52B2B}" dt="2023-05-20T20:24:59.521" v="13821" actId="313"/>
          <ac:spMkLst>
            <pc:docMk/>
            <pc:sldMk cId="3079109017" sldId="271"/>
            <ac:spMk id="2" creationId="{D6B2407F-982D-29DD-0F73-9177D09DB8E5}"/>
          </ac:spMkLst>
        </pc:spChg>
      </pc:sldChg>
      <pc:sldChg chg="modSp add mod">
        <pc:chgData name="Ibrahim Rupawala" userId="16fe9d1623dd648b" providerId="LiveId" clId="{E277599E-8628-451E-AAB9-D648E0C52B2B}" dt="2023-05-20T20:27:44.783" v="13864" actId="20577"/>
        <pc:sldMkLst>
          <pc:docMk/>
          <pc:sldMk cId="3403122174" sldId="272"/>
        </pc:sldMkLst>
        <pc:spChg chg="mod">
          <ac:chgData name="Ibrahim Rupawala" userId="16fe9d1623dd648b" providerId="LiveId" clId="{E277599E-8628-451E-AAB9-D648E0C52B2B}" dt="2023-05-20T20:27:44.783" v="13864" actId="20577"/>
          <ac:spMkLst>
            <pc:docMk/>
            <pc:sldMk cId="3403122174" sldId="272"/>
            <ac:spMk id="2" creationId="{D6B2407F-982D-29DD-0F73-9177D09DB8E5}"/>
          </ac:spMkLst>
        </pc:spChg>
      </pc:sldChg>
      <pc:sldChg chg="delSp modSp add del mod">
        <pc:chgData name="Ibrahim Rupawala" userId="16fe9d1623dd648b" providerId="LiveId" clId="{E277599E-8628-451E-AAB9-D648E0C52B2B}" dt="2023-05-20T20:30:42.703" v="13888" actId="47"/>
        <pc:sldMkLst>
          <pc:docMk/>
          <pc:sldMk cId="31005128" sldId="273"/>
        </pc:sldMkLst>
        <pc:spChg chg="del mod">
          <ac:chgData name="Ibrahim Rupawala" userId="16fe9d1623dd648b" providerId="LiveId" clId="{E277599E-8628-451E-AAB9-D648E0C52B2B}" dt="2023-05-20T20:30:40.553" v="13887" actId="21"/>
          <ac:spMkLst>
            <pc:docMk/>
            <pc:sldMk cId="31005128" sldId="273"/>
            <ac:spMk id="2" creationId="{D6B2407F-982D-29DD-0F73-9177D09DB8E5}"/>
          </ac:spMkLst>
        </pc:spChg>
      </pc:sldChg>
      <pc:sldChg chg="modSp add del mod">
        <pc:chgData name="Ibrahim Rupawala" userId="16fe9d1623dd648b" providerId="LiveId" clId="{E277599E-8628-451E-AAB9-D648E0C52B2B}" dt="2023-05-20T20:32:21.573" v="13914" actId="47"/>
        <pc:sldMkLst>
          <pc:docMk/>
          <pc:sldMk cId="1683905947" sldId="274"/>
        </pc:sldMkLst>
        <pc:spChg chg="mod">
          <ac:chgData name="Ibrahim Rupawala" userId="16fe9d1623dd648b" providerId="LiveId" clId="{E277599E-8628-451E-AAB9-D648E0C52B2B}" dt="2023-05-18T15:55:32.178" v="5846" actId="20577"/>
          <ac:spMkLst>
            <pc:docMk/>
            <pc:sldMk cId="1683905947" sldId="274"/>
            <ac:spMk id="2" creationId="{D6B2407F-982D-29DD-0F73-9177D09DB8E5}"/>
          </ac:spMkLst>
        </pc:spChg>
      </pc:sldChg>
      <pc:sldChg chg="modSp add del mod ord">
        <pc:chgData name="Ibrahim Rupawala" userId="16fe9d1623dd648b" providerId="LiveId" clId="{E277599E-8628-451E-AAB9-D648E0C52B2B}" dt="2023-05-20T21:31:48.496" v="15765" actId="47"/>
        <pc:sldMkLst>
          <pc:docMk/>
          <pc:sldMk cId="308634122" sldId="275"/>
        </pc:sldMkLst>
        <pc:spChg chg="mod">
          <ac:chgData name="Ibrahim Rupawala" userId="16fe9d1623dd648b" providerId="LiveId" clId="{E277599E-8628-451E-AAB9-D648E0C52B2B}" dt="2023-05-18T16:19:55.820" v="6136" actId="20577"/>
          <ac:spMkLst>
            <pc:docMk/>
            <pc:sldMk cId="308634122" sldId="275"/>
            <ac:spMk id="2" creationId="{D6B2407F-982D-29DD-0F73-9177D09DB8E5}"/>
          </ac:spMkLst>
        </pc:spChg>
      </pc:sldChg>
      <pc:sldChg chg="modSp add del mod ord">
        <pc:chgData name="Ibrahim Rupawala" userId="16fe9d1623dd648b" providerId="LiveId" clId="{E277599E-8628-451E-AAB9-D648E0C52B2B}" dt="2023-05-20T21:31:22.852" v="15760" actId="47"/>
        <pc:sldMkLst>
          <pc:docMk/>
          <pc:sldMk cId="3399586202" sldId="276"/>
        </pc:sldMkLst>
        <pc:spChg chg="mod">
          <ac:chgData name="Ibrahim Rupawala" userId="16fe9d1623dd648b" providerId="LiveId" clId="{E277599E-8628-451E-AAB9-D648E0C52B2B}" dt="2023-05-20T21:29:01.610" v="15612" actId="20577"/>
          <ac:spMkLst>
            <pc:docMk/>
            <pc:sldMk cId="3399586202" sldId="276"/>
            <ac:spMk id="2" creationId="{D6B2407F-982D-29DD-0F73-9177D09DB8E5}"/>
          </ac:spMkLst>
        </pc:spChg>
      </pc:sldChg>
      <pc:sldChg chg="delSp modSp add del mod">
        <pc:chgData name="Ibrahim Rupawala" userId="16fe9d1623dd648b" providerId="LiveId" clId="{E277599E-8628-451E-AAB9-D648E0C52B2B}" dt="2023-05-20T20:43:32.070" v="13997" actId="47"/>
        <pc:sldMkLst>
          <pc:docMk/>
          <pc:sldMk cId="2686664719" sldId="277"/>
        </pc:sldMkLst>
        <pc:spChg chg="del mod">
          <ac:chgData name="Ibrahim Rupawala" userId="16fe9d1623dd648b" providerId="LiveId" clId="{E277599E-8628-451E-AAB9-D648E0C52B2B}" dt="2023-05-20T20:42:24.002" v="13991" actId="21"/>
          <ac:spMkLst>
            <pc:docMk/>
            <pc:sldMk cId="2686664719" sldId="277"/>
            <ac:spMk id="2" creationId="{D6B2407F-982D-29DD-0F73-9177D09DB8E5}"/>
          </ac:spMkLst>
        </pc:spChg>
      </pc:sldChg>
      <pc:sldChg chg="addSp delSp modSp add del mod">
        <pc:chgData name="Ibrahim Rupawala" userId="16fe9d1623dd648b" providerId="LiveId" clId="{E277599E-8628-451E-AAB9-D648E0C52B2B}" dt="2023-05-20T20:43:40.078" v="13998" actId="47"/>
        <pc:sldMkLst>
          <pc:docMk/>
          <pc:sldMk cId="3150779373" sldId="278"/>
        </pc:sldMkLst>
        <pc:spChg chg="del mod">
          <ac:chgData name="Ibrahim Rupawala" userId="16fe9d1623dd648b" providerId="LiveId" clId="{E277599E-8628-451E-AAB9-D648E0C52B2B}" dt="2023-05-20T20:41:27.597" v="13982" actId="21"/>
          <ac:spMkLst>
            <pc:docMk/>
            <pc:sldMk cId="3150779373" sldId="278"/>
            <ac:spMk id="2" creationId="{D6B2407F-982D-29DD-0F73-9177D09DB8E5}"/>
          </ac:spMkLst>
        </pc:spChg>
        <pc:spChg chg="add mod">
          <ac:chgData name="Ibrahim Rupawala" userId="16fe9d1623dd648b" providerId="LiveId" clId="{E277599E-8628-451E-AAB9-D648E0C52B2B}" dt="2023-05-19T07:48:42.821" v="9738" actId="20577"/>
          <ac:spMkLst>
            <pc:docMk/>
            <pc:sldMk cId="3150779373" sldId="278"/>
            <ac:spMk id="3" creationId="{88B8882E-5FC5-5A30-3906-703D280280E0}"/>
          </ac:spMkLst>
        </pc:spChg>
      </pc:sldChg>
      <pc:sldChg chg="delSp modSp add del mod">
        <pc:chgData name="Ibrahim Rupawala" userId="16fe9d1623dd648b" providerId="LiveId" clId="{E277599E-8628-451E-AAB9-D648E0C52B2B}" dt="2023-05-20T20:43:48.772" v="14000" actId="47"/>
        <pc:sldMkLst>
          <pc:docMk/>
          <pc:sldMk cId="565479132" sldId="279"/>
        </pc:sldMkLst>
        <pc:spChg chg="del mod">
          <ac:chgData name="Ibrahim Rupawala" userId="16fe9d1623dd648b" providerId="LiveId" clId="{E277599E-8628-451E-AAB9-D648E0C52B2B}" dt="2023-05-20T20:43:46.730" v="13999" actId="21"/>
          <ac:spMkLst>
            <pc:docMk/>
            <pc:sldMk cId="565479132" sldId="279"/>
            <ac:spMk id="2" creationId="{D6B2407F-982D-29DD-0F73-9177D09DB8E5}"/>
          </ac:spMkLst>
        </pc:spChg>
      </pc:sldChg>
      <pc:sldChg chg="addSp delSp modSp new del mod">
        <pc:chgData name="Ibrahim Rupawala" userId="16fe9d1623dd648b" providerId="LiveId" clId="{E277599E-8628-451E-AAB9-D648E0C52B2B}" dt="2023-05-20T20:49:13.192" v="14060" actId="47"/>
        <pc:sldMkLst>
          <pc:docMk/>
          <pc:sldMk cId="2493765149" sldId="280"/>
        </pc:sldMkLst>
        <pc:spChg chg="add del mod">
          <ac:chgData name="Ibrahim Rupawala" userId="16fe9d1623dd648b" providerId="LiveId" clId="{E277599E-8628-451E-AAB9-D648E0C52B2B}" dt="2023-05-19T21:53:05.955" v="10774" actId="120"/>
          <ac:spMkLst>
            <pc:docMk/>
            <pc:sldMk cId="2493765149" sldId="280"/>
            <ac:spMk id="2" creationId="{2C872A4E-D9AD-050A-9091-1313284A7244}"/>
          </ac:spMkLst>
        </pc:spChg>
        <pc:spChg chg="add del">
          <ac:chgData name="Ibrahim Rupawala" userId="16fe9d1623dd648b" providerId="LiveId" clId="{E277599E-8628-451E-AAB9-D648E0C52B2B}" dt="2023-05-19T21:52:47.194" v="10739" actId="478"/>
          <ac:spMkLst>
            <pc:docMk/>
            <pc:sldMk cId="2493765149" sldId="280"/>
            <ac:spMk id="3" creationId="{5A541F71-A959-5F1F-E737-A7E7F89BCD87}"/>
          </ac:spMkLst>
        </pc:spChg>
        <pc:spChg chg="add del mod">
          <ac:chgData name="Ibrahim Rupawala" userId="16fe9d1623dd648b" providerId="LiveId" clId="{E277599E-8628-451E-AAB9-D648E0C52B2B}" dt="2023-05-19T21:56:01.363" v="10851" actId="20577"/>
          <ac:spMkLst>
            <pc:docMk/>
            <pc:sldMk cId="2493765149" sldId="280"/>
            <ac:spMk id="4" creationId="{0354CE1C-3CFC-19E7-316B-B1F657FAD0F4}"/>
          </ac:spMkLst>
        </pc:spChg>
      </pc:sldChg>
      <pc:sldChg chg="addSp modSp add mod ord">
        <pc:chgData name="Ibrahim Rupawala" userId="16fe9d1623dd648b" providerId="LiveId" clId="{E277599E-8628-451E-AAB9-D648E0C52B2B}" dt="2023-05-20T20:48:05.243" v="14043" actId="14100"/>
        <pc:sldMkLst>
          <pc:docMk/>
          <pc:sldMk cId="2407767532" sldId="281"/>
        </pc:sldMkLst>
        <pc:spChg chg="mod">
          <ac:chgData name="Ibrahim Rupawala" userId="16fe9d1623dd648b" providerId="LiveId" clId="{E277599E-8628-451E-AAB9-D648E0C52B2B}" dt="2023-05-19T21:55:14.857" v="10842" actId="20577"/>
          <ac:spMkLst>
            <pc:docMk/>
            <pc:sldMk cId="2407767532" sldId="281"/>
            <ac:spMk id="2" creationId="{2C872A4E-D9AD-050A-9091-1313284A7244}"/>
          </ac:spMkLst>
        </pc:spChg>
        <pc:spChg chg="add mod">
          <ac:chgData name="Ibrahim Rupawala" userId="16fe9d1623dd648b" providerId="LiveId" clId="{E277599E-8628-451E-AAB9-D648E0C52B2B}" dt="2023-05-19T22:04:08.218" v="11507" actId="20577"/>
          <ac:spMkLst>
            <pc:docMk/>
            <pc:sldMk cId="2407767532" sldId="281"/>
            <ac:spMk id="3" creationId="{13528D0A-55C7-5687-0D38-785ED25502F0}"/>
          </ac:spMkLst>
        </pc:spChg>
        <pc:picChg chg="add mod">
          <ac:chgData name="Ibrahim Rupawala" userId="16fe9d1623dd648b" providerId="LiveId" clId="{E277599E-8628-451E-AAB9-D648E0C52B2B}" dt="2023-05-20T20:48:05.243" v="14043" actId="14100"/>
          <ac:picMkLst>
            <pc:docMk/>
            <pc:sldMk cId="2407767532" sldId="281"/>
            <ac:picMk id="4" creationId="{45A39F11-7123-9BE0-5F54-7456514414FE}"/>
          </ac:picMkLst>
        </pc:picChg>
      </pc:sldChg>
      <pc:sldChg chg="addSp modSp add mod ord">
        <pc:chgData name="Ibrahim Rupawala" userId="16fe9d1623dd648b" providerId="LiveId" clId="{E277599E-8628-451E-AAB9-D648E0C52B2B}" dt="2023-05-20T20:48:13.886" v="14046" actId="1076"/>
        <pc:sldMkLst>
          <pc:docMk/>
          <pc:sldMk cId="2248500600" sldId="282"/>
        </pc:sldMkLst>
        <pc:spChg chg="mod">
          <ac:chgData name="Ibrahim Rupawala" userId="16fe9d1623dd648b" providerId="LiveId" clId="{E277599E-8628-451E-AAB9-D648E0C52B2B}" dt="2023-05-20T20:47:38.316" v="14036" actId="2711"/>
          <ac:spMkLst>
            <pc:docMk/>
            <pc:sldMk cId="2248500600" sldId="282"/>
            <ac:spMk id="2" creationId="{2C872A4E-D9AD-050A-9091-1313284A7244}"/>
          </ac:spMkLst>
        </pc:spChg>
        <pc:spChg chg="add mod">
          <ac:chgData name="Ibrahim Rupawala" userId="16fe9d1623dd648b" providerId="LiveId" clId="{E277599E-8628-451E-AAB9-D648E0C52B2B}" dt="2023-05-20T20:47:38.316" v="14036" actId="2711"/>
          <ac:spMkLst>
            <pc:docMk/>
            <pc:sldMk cId="2248500600" sldId="282"/>
            <ac:spMk id="3" creationId="{60977BF7-8985-BD1E-A783-5AB2F2259CC8}"/>
          </ac:spMkLst>
        </pc:spChg>
        <pc:picChg chg="add mod">
          <ac:chgData name="Ibrahim Rupawala" userId="16fe9d1623dd648b" providerId="LiveId" clId="{E277599E-8628-451E-AAB9-D648E0C52B2B}" dt="2023-05-20T20:48:13.886" v="14046" actId="1076"/>
          <ac:picMkLst>
            <pc:docMk/>
            <pc:sldMk cId="2248500600" sldId="282"/>
            <ac:picMk id="4" creationId="{A1F77BC3-77DC-EDD8-652C-77CBA5F85604}"/>
          </ac:picMkLst>
        </pc:picChg>
      </pc:sldChg>
      <pc:sldChg chg="addSp delSp modSp add mod ord">
        <pc:chgData name="Ibrahim Rupawala" userId="16fe9d1623dd648b" providerId="LiveId" clId="{E277599E-8628-451E-AAB9-D648E0C52B2B}" dt="2023-05-20T20:48:26.940" v="14053" actId="1076"/>
        <pc:sldMkLst>
          <pc:docMk/>
          <pc:sldMk cId="1887798413" sldId="283"/>
        </pc:sldMkLst>
        <pc:spChg chg="mod">
          <ac:chgData name="Ibrahim Rupawala" userId="16fe9d1623dd648b" providerId="LiveId" clId="{E277599E-8628-451E-AAB9-D648E0C52B2B}" dt="2023-05-19T22:08:17.213" v="11542" actId="20577"/>
          <ac:spMkLst>
            <pc:docMk/>
            <pc:sldMk cId="1887798413" sldId="283"/>
            <ac:spMk id="2" creationId="{2C872A4E-D9AD-050A-9091-1313284A7244}"/>
          </ac:spMkLst>
        </pc:spChg>
        <pc:spChg chg="del">
          <ac:chgData name="Ibrahim Rupawala" userId="16fe9d1623dd648b" providerId="LiveId" clId="{E277599E-8628-451E-AAB9-D648E0C52B2B}" dt="2023-05-20T20:48:25.122" v="14052" actId="478"/>
          <ac:spMkLst>
            <pc:docMk/>
            <pc:sldMk cId="1887798413" sldId="283"/>
            <ac:spMk id="3" creationId="{60977BF7-8985-BD1E-A783-5AB2F2259CC8}"/>
          </ac:spMkLst>
        </pc:spChg>
        <pc:picChg chg="add mod">
          <ac:chgData name="Ibrahim Rupawala" userId="16fe9d1623dd648b" providerId="LiveId" clId="{E277599E-8628-451E-AAB9-D648E0C52B2B}" dt="2023-05-20T20:48:26.940" v="14053" actId="1076"/>
          <ac:picMkLst>
            <pc:docMk/>
            <pc:sldMk cId="1887798413" sldId="283"/>
            <ac:picMk id="4" creationId="{E662453B-A1F8-440E-FDBF-C80DAC89D286}"/>
          </ac:picMkLst>
        </pc:picChg>
      </pc:sldChg>
      <pc:sldChg chg="add del">
        <pc:chgData name="Ibrahim Rupawala" userId="16fe9d1623dd648b" providerId="LiveId" clId="{E277599E-8628-451E-AAB9-D648E0C52B2B}" dt="2023-05-19T21:56:31.209" v="10857" actId="47"/>
        <pc:sldMkLst>
          <pc:docMk/>
          <pc:sldMk cId="2741121668" sldId="283"/>
        </pc:sldMkLst>
      </pc:sldChg>
      <pc:sldChg chg="addSp delSp modSp add mod ord">
        <pc:chgData name="Ibrahim Rupawala" userId="16fe9d1623dd648b" providerId="LiveId" clId="{E277599E-8628-451E-AAB9-D648E0C52B2B}" dt="2023-05-20T20:48:37.545" v="14058" actId="1076"/>
        <pc:sldMkLst>
          <pc:docMk/>
          <pc:sldMk cId="1791809912" sldId="284"/>
        </pc:sldMkLst>
        <pc:spChg chg="mod">
          <ac:chgData name="Ibrahim Rupawala" userId="16fe9d1623dd648b" providerId="LiveId" clId="{E277599E-8628-451E-AAB9-D648E0C52B2B}" dt="2023-05-19T22:13:22.424" v="11544" actId="20577"/>
          <ac:spMkLst>
            <pc:docMk/>
            <pc:sldMk cId="1791809912" sldId="284"/>
            <ac:spMk id="2" creationId="{2C872A4E-D9AD-050A-9091-1313284A7244}"/>
          </ac:spMkLst>
        </pc:spChg>
        <pc:spChg chg="del">
          <ac:chgData name="Ibrahim Rupawala" userId="16fe9d1623dd648b" providerId="LiveId" clId="{E277599E-8628-451E-AAB9-D648E0C52B2B}" dt="2023-05-20T20:48:32.292" v="14055" actId="478"/>
          <ac:spMkLst>
            <pc:docMk/>
            <pc:sldMk cId="1791809912" sldId="284"/>
            <ac:spMk id="3" creationId="{60977BF7-8985-BD1E-A783-5AB2F2259CC8}"/>
          </ac:spMkLst>
        </pc:spChg>
        <pc:picChg chg="add mod">
          <ac:chgData name="Ibrahim Rupawala" userId="16fe9d1623dd648b" providerId="LiveId" clId="{E277599E-8628-451E-AAB9-D648E0C52B2B}" dt="2023-05-20T20:48:37.545" v="14058" actId="1076"/>
          <ac:picMkLst>
            <pc:docMk/>
            <pc:sldMk cId="1791809912" sldId="284"/>
            <ac:picMk id="4" creationId="{9BCE26A6-9E5E-B77F-E6F9-93F30F1E3EA5}"/>
          </ac:picMkLst>
        </pc:picChg>
      </pc:sldChg>
      <pc:sldChg chg="add del">
        <pc:chgData name="Ibrahim Rupawala" userId="16fe9d1623dd648b" providerId="LiveId" clId="{E277599E-8628-451E-AAB9-D648E0C52B2B}" dt="2023-05-19T21:56:31.209" v="10857" actId="47"/>
        <pc:sldMkLst>
          <pc:docMk/>
          <pc:sldMk cId="3393944611" sldId="284"/>
        </pc:sldMkLst>
      </pc:sldChg>
      <pc:sldChg chg="addSp delSp modSp add mod ord">
        <pc:chgData name="Ibrahim Rupawala" userId="16fe9d1623dd648b" providerId="LiveId" clId="{E277599E-8628-451E-AAB9-D648E0C52B2B}" dt="2023-05-20T20:50:09.465" v="14079"/>
        <pc:sldMkLst>
          <pc:docMk/>
          <pc:sldMk cId="303103273" sldId="285"/>
        </pc:sldMkLst>
        <pc:spChg chg="mod">
          <ac:chgData name="Ibrahim Rupawala" userId="16fe9d1623dd648b" providerId="LiveId" clId="{E277599E-8628-451E-AAB9-D648E0C52B2B}" dt="2023-05-19T23:33:53.878" v="11656"/>
          <ac:spMkLst>
            <pc:docMk/>
            <pc:sldMk cId="303103273" sldId="285"/>
            <ac:spMk id="2" creationId="{2C872A4E-D9AD-050A-9091-1313284A7244}"/>
          </ac:spMkLst>
        </pc:spChg>
        <pc:spChg chg="mod">
          <ac:chgData name="Ibrahim Rupawala" userId="16fe9d1623dd648b" providerId="LiveId" clId="{E277599E-8628-451E-AAB9-D648E0C52B2B}" dt="2023-05-20T03:52:02.031" v="12865" actId="20577"/>
          <ac:spMkLst>
            <pc:docMk/>
            <pc:sldMk cId="303103273" sldId="285"/>
            <ac:spMk id="3" creationId="{60977BF7-8985-BD1E-A783-5AB2F2259CC8}"/>
          </ac:spMkLst>
        </pc:spChg>
        <pc:picChg chg="add del">
          <ac:chgData name="Ibrahim Rupawala" userId="16fe9d1623dd648b" providerId="LiveId" clId="{E277599E-8628-451E-AAB9-D648E0C52B2B}" dt="2023-05-19T23:34:49.123" v="11660" actId="22"/>
          <ac:picMkLst>
            <pc:docMk/>
            <pc:sldMk cId="303103273" sldId="285"/>
            <ac:picMk id="5" creationId="{328DD4AA-5213-6A03-AC1B-E82B2446261F}"/>
          </ac:picMkLst>
        </pc:picChg>
        <pc:picChg chg="add del mod">
          <ac:chgData name="Ibrahim Rupawala" userId="16fe9d1623dd648b" providerId="LiveId" clId="{E277599E-8628-451E-AAB9-D648E0C52B2B}" dt="2023-05-20T00:26:23.072" v="12207" actId="478"/>
          <ac:picMkLst>
            <pc:docMk/>
            <pc:sldMk cId="303103273" sldId="285"/>
            <ac:picMk id="7" creationId="{D9A107A5-A380-2922-73A9-FAD55635C86A}"/>
          </ac:picMkLst>
        </pc:picChg>
        <pc:picChg chg="add del">
          <ac:chgData name="Ibrahim Rupawala" userId="16fe9d1623dd648b" providerId="LiveId" clId="{E277599E-8628-451E-AAB9-D648E0C52B2B}" dt="2023-05-19T23:35:23.450" v="11665" actId="22"/>
          <ac:picMkLst>
            <pc:docMk/>
            <pc:sldMk cId="303103273" sldId="285"/>
            <ac:picMk id="9" creationId="{EC51FEAD-208E-9D45-517C-B7A9E84FA3B0}"/>
          </ac:picMkLst>
        </pc:picChg>
        <pc:picChg chg="add del mod">
          <ac:chgData name="Ibrahim Rupawala" userId="16fe9d1623dd648b" providerId="LiveId" clId="{E277599E-8628-451E-AAB9-D648E0C52B2B}" dt="2023-05-20T00:26:23.072" v="12207" actId="478"/>
          <ac:picMkLst>
            <pc:docMk/>
            <pc:sldMk cId="303103273" sldId="285"/>
            <ac:picMk id="11" creationId="{7766D182-E426-6AE7-DE09-E73786E4DA17}"/>
          </ac:picMkLst>
        </pc:picChg>
        <pc:picChg chg="add del mod">
          <ac:chgData name="Ibrahim Rupawala" userId="16fe9d1623dd648b" providerId="LiveId" clId="{E277599E-8628-451E-AAB9-D648E0C52B2B}" dt="2023-05-20T20:49:29.511" v="14069"/>
          <ac:picMkLst>
            <pc:docMk/>
            <pc:sldMk cId="303103273" sldId="285"/>
            <ac:picMk id="12" creationId="{F533C4A5-7ADE-67FF-5A70-E17E19009B1E}"/>
          </ac:picMkLst>
        </pc:picChg>
        <pc:picChg chg="add mod">
          <ac:chgData name="Ibrahim Rupawala" userId="16fe9d1623dd648b" providerId="LiveId" clId="{E277599E-8628-451E-AAB9-D648E0C52B2B}" dt="2023-05-20T20:49:48.366" v="14075" actId="14100"/>
          <ac:picMkLst>
            <pc:docMk/>
            <pc:sldMk cId="303103273" sldId="285"/>
            <ac:picMk id="13" creationId="{3EE85B5D-A997-3268-70E9-01BEE8A1B6AF}"/>
          </ac:picMkLst>
        </pc:picChg>
      </pc:sldChg>
      <pc:sldChg chg="add del">
        <pc:chgData name="Ibrahim Rupawala" userId="16fe9d1623dd648b" providerId="LiveId" clId="{E277599E-8628-451E-AAB9-D648E0C52B2B}" dt="2023-05-19T21:56:31.209" v="10857" actId="47"/>
        <pc:sldMkLst>
          <pc:docMk/>
          <pc:sldMk cId="1335056558" sldId="285"/>
        </pc:sldMkLst>
      </pc:sldChg>
      <pc:sldChg chg="addSp delSp modSp add mod ord">
        <pc:chgData name="Ibrahim Rupawala" userId="16fe9d1623dd648b" providerId="LiveId" clId="{E277599E-8628-451E-AAB9-D648E0C52B2B}" dt="2023-05-20T20:50:25.502" v="14082"/>
        <pc:sldMkLst>
          <pc:docMk/>
          <pc:sldMk cId="13524218" sldId="286"/>
        </pc:sldMkLst>
        <pc:spChg chg="mod">
          <ac:chgData name="Ibrahim Rupawala" userId="16fe9d1623dd648b" providerId="LiveId" clId="{E277599E-8628-451E-AAB9-D648E0C52B2B}" dt="2023-05-19T23:36:06.089" v="11681" actId="20577"/>
          <ac:spMkLst>
            <pc:docMk/>
            <pc:sldMk cId="13524218" sldId="286"/>
            <ac:spMk id="2" creationId="{2C872A4E-D9AD-050A-9091-1313284A7244}"/>
          </ac:spMkLst>
        </pc:spChg>
        <pc:spChg chg="mod">
          <ac:chgData name="Ibrahim Rupawala" userId="16fe9d1623dd648b" providerId="LiveId" clId="{E277599E-8628-451E-AAB9-D648E0C52B2B}" dt="2023-05-19T23:42:18.241" v="11930" actId="20577"/>
          <ac:spMkLst>
            <pc:docMk/>
            <pc:sldMk cId="13524218" sldId="286"/>
            <ac:spMk id="3" creationId="{60977BF7-8985-BD1E-A783-5AB2F2259CC8}"/>
          </ac:spMkLst>
        </pc:spChg>
        <pc:spChg chg="add mod">
          <ac:chgData name="Ibrahim Rupawala" userId="16fe9d1623dd648b" providerId="LiveId" clId="{E277599E-8628-451E-AAB9-D648E0C52B2B}" dt="2023-05-20T00:17:18.158" v="12202" actId="20577"/>
          <ac:spMkLst>
            <pc:docMk/>
            <pc:sldMk cId="13524218" sldId="286"/>
            <ac:spMk id="8" creationId="{54484E5C-17B6-EB73-EA53-28E82330708E}"/>
          </ac:spMkLst>
        </pc:spChg>
        <pc:picChg chg="add del">
          <ac:chgData name="Ibrahim Rupawala" userId="16fe9d1623dd648b" providerId="LiveId" clId="{E277599E-8628-451E-AAB9-D648E0C52B2B}" dt="2023-05-19T23:41:01.306" v="11683" actId="22"/>
          <ac:picMkLst>
            <pc:docMk/>
            <pc:sldMk cId="13524218" sldId="286"/>
            <ac:picMk id="5" creationId="{715682D2-3639-5C35-729C-1F8DE85A9578}"/>
          </ac:picMkLst>
        </pc:picChg>
        <pc:picChg chg="add mod">
          <ac:chgData name="Ibrahim Rupawala" userId="16fe9d1623dd648b" providerId="LiveId" clId="{E277599E-8628-451E-AAB9-D648E0C52B2B}" dt="2023-05-19T23:41:06.762" v="11686" actId="1076"/>
          <ac:picMkLst>
            <pc:docMk/>
            <pc:sldMk cId="13524218" sldId="286"/>
            <ac:picMk id="7" creationId="{392D81B7-C498-B004-ABA0-CFB4E2B278D4}"/>
          </ac:picMkLst>
        </pc:picChg>
        <pc:picChg chg="add mod">
          <ac:chgData name="Ibrahim Rupawala" userId="16fe9d1623dd648b" providerId="LiveId" clId="{E277599E-8628-451E-AAB9-D648E0C52B2B}" dt="2023-05-19T23:44:07.193" v="11990" actId="1076"/>
          <ac:picMkLst>
            <pc:docMk/>
            <pc:sldMk cId="13524218" sldId="286"/>
            <ac:picMk id="9" creationId="{F144916A-CE71-81F2-4B86-4D5CF6FE65C0}"/>
          </ac:picMkLst>
        </pc:picChg>
      </pc:sldChg>
      <pc:sldChg chg="add del">
        <pc:chgData name="Ibrahim Rupawala" userId="16fe9d1623dd648b" providerId="LiveId" clId="{E277599E-8628-451E-AAB9-D648E0C52B2B}" dt="2023-05-19T21:56:31.209" v="10857" actId="47"/>
        <pc:sldMkLst>
          <pc:docMk/>
          <pc:sldMk cId="3683757126" sldId="286"/>
        </pc:sldMkLst>
      </pc:sldChg>
      <pc:sldChg chg="add del">
        <pc:chgData name="Ibrahim Rupawala" userId="16fe9d1623dd648b" providerId="LiveId" clId="{E277599E-8628-451E-AAB9-D648E0C52B2B}" dt="2023-05-19T21:56:31.209" v="10857" actId="47"/>
        <pc:sldMkLst>
          <pc:docMk/>
          <pc:sldMk cId="857349782" sldId="287"/>
        </pc:sldMkLst>
      </pc:sldChg>
      <pc:sldChg chg="modSp add mod ord">
        <pc:chgData name="Ibrahim Rupawala" userId="16fe9d1623dd648b" providerId="LiveId" clId="{E277599E-8628-451E-AAB9-D648E0C52B2B}" dt="2023-05-20T21:04:32.472" v="14166"/>
        <pc:sldMkLst>
          <pc:docMk/>
          <pc:sldMk cId="2096491380" sldId="287"/>
        </pc:sldMkLst>
        <pc:spChg chg="mod">
          <ac:chgData name="Ibrahim Rupawala" userId="16fe9d1623dd648b" providerId="LiveId" clId="{E277599E-8628-451E-AAB9-D648E0C52B2B}" dt="2023-05-20T20:52:10.101" v="14112" actId="20577"/>
          <ac:spMkLst>
            <pc:docMk/>
            <pc:sldMk cId="2096491380" sldId="287"/>
            <ac:spMk id="2" creationId="{2C872A4E-D9AD-050A-9091-1313284A7244}"/>
          </ac:spMkLst>
        </pc:spChg>
        <pc:spChg chg="mod">
          <ac:chgData name="Ibrahim Rupawala" userId="16fe9d1623dd648b" providerId="LiveId" clId="{E277599E-8628-451E-AAB9-D648E0C52B2B}" dt="2023-05-20T07:04:03.646" v="12915" actId="5793"/>
          <ac:spMkLst>
            <pc:docMk/>
            <pc:sldMk cId="2096491380" sldId="287"/>
            <ac:spMk id="3" creationId="{60977BF7-8985-BD1E-A783-5AB2F2259CC8}"/>
          </ac:spMkLst>
        </pc:spChg>
      </pc:sldChg>
      <pc:sldChg chg="add del">
        <pc:chgData name="Ibrahim Rupawala" userId="16fe9d1623dd648b" providerId="LiveId" clId="{E277599E-8628-451E-AAB9-D648E0C52B2B}" dt="2023-05-19T21:56:31.209" v="10857" actId="47"/>
        <pc:sldMkLst>
          <pc:docMk/>
          <pc:sldMk cId="3274805615" sldId="288"/>
        </pc:sldMkLst>
      </pc:sldChg>
      <pc:sldChg chg="modSp add mod ord">
        <pc:chgData name="Ibrahim Rupawala" userId="16fe9d1623dd648b" providerId="LiveId" clId="{E277599E-8628-451E-AAB9-D648E0C52B2B}" dt="2023-05-20T21:04:32.472" v="14166"/>
        <pc:sldMkLst>
          <pc:docMk/>
          <pc:sldMk cId="3392148912" sldId="288"/>
        </pc:sldMkLst>
        <pc:spChg chg="mod">
          <ac:chgData name="Ibrahim Rupawala" userId="16fe9d1623dd648b" providerId="LiveId" clId="{E277599E-8628-451E-AAB9-D648E0C52B2B}" dt="2023-05-20T20:52:17.522" v="14113"/>
          <ac:spMkLst>
            <pc:docMk/>
            <pc:sldMk cId="3392148912" sldId="288"/>
            <ac:spMk id="2" creationId="{2C872A4E-D9AD-050A-9091-1313284A7244}"/>
          </ac:spMkLst>
        </pc:spChg>
        <pc:spChg chg="mod">
          <ac:chgData name="Ibrahim Rupawala" userId="16fe9d1623dd648b" providerId="LiveId" clId="{E277599E-8628-451E-AAB9-D648E0C52B2B}" dt="2023-05-20T07:16:45.397" v="12942" actId="404"/>
          <ac:spMkLst>
            <pc:docMk/>
            <pc:sldMk cId="3392148912" sldId="288"/>
            <ac:spMk id="3" creationId="{60977BF7-8985-BD1E-A783-5AB2F2259CC8}"/>
          </ac:spMkLst>
        </pc:spChg>
      </pc:sldChg>
      <pc:sldChg chg="addSp modSp add mod ord">
        <pc:chgData name="Ibrahim Rupawala" userId="16fe9d1623dd648b" providerId="LiveId" clId="{E277599E-8628-451E-AAB9-D648E0C52B2B}" dt="2023-05-20T20:51:14.981" v="14089" actId="313"/>
        <pc:sldMkLst>
          <pc:docMk/>
          <pc:sldMk cId="1240260431" sldId="289"/>
        </pc:sldMkLst>
        <pc:spChg chg="mod">
          <ac:chgData name="Ibrahim Rupawala" userId="16fe9d1623dd648b" providerId="LiveId" clId="{E277599E-8628-451E-AAB9-D648E0C52B2B}" dt="2023-05-20T17:12:55.894" v="12944" actId="2711"/>
          <ac:spMkLst>
            <pc:docMk/>
            <pc:sldMk cId="1240260431" sldId="289"/>
            <ac:spMk id="2" creationId="{2C872A4E-D9AD-050A-9091-1313284A7244}"/>
          </ac:spMkLst>
        </pc:spChg>
        <pc:spChg chg="mod">
          <ac:chgData name="Ibrahim Rupawala" userId="16fe9d1623dd648b" providerId="LiveId" clId="{E277599E-8628-451E-AAB9-D648E0C52B2B}" dt="2023-05-20T20:51:14.981" v="14089" actId="313"/>
          <ac:spMkLst>
            <pc:docMk/>
            <pc:sldMk cId="1240260431" sldId="289"/>
            <ac:spMk id="3" creationId="{60977BF7-8985-BD1E-A783-5AB2F2259CC8}"/>
          </ac:spMkLst>
        </pc:spChg>
        <pc:picChg chg="add mod">
          <ac:chgData name="Ibrahim Rupawala" userId="16fe9d1623dd648b" providerId="LiveId" clId="{E277599E-8628-451E-AAB9-D648E0C52B2B}" dt="2023-05-20T20:51:13.004" v="14088" actId="1076"/>
          <ac:picMkLst>
            <pc:docMk/>
            <pc:sldMk cId="1240260431" sldId="289"/>
            <ac:picMk id="4" creationId="{B1793AA2-ECF8-8893-8DD3-77459E4B88F6}"/>
          </ac:picMkLst>
        </pc:picChg>
      </pc:sldChg>
      <pc:sldChg chg="add del">
        <pc:chgData name="Ibrahim Rupawala" userId="16fe9d1623dd648b" providerId="LiveId" clId="{E277599E-8628-451E-AAB9-D648E0C52B2B}" dt="2023-05-19T21:56:31.209" v="10857" actId="47"/>
        <pc:sldMkLst>
          <pc:docMk/>
          <pc:sldMk cId="4164031549" sldId="289"/>
        </pc:sldMkLst>
      </pc:sldChg>
      <pc:sldChg chg="add del">
        <pc:chgData name="Ibrahim Rupawala" userId="16fe9d1623dd648b" providerId="LiveId" clId="{E277599E-8628-451E-AAB9-D648E0C52B2B}" dt="2023-05-19T21:56:31.209" v="10857" actId="47"/>
        <pc:sldMkLst>
          <pc:docMk/>
          <pc:sldMk cId="1897053804" sldId="290"/>
        </pc:sldMkLst>
      </pc:sldChg>
      <pc:sldChg chg="addSp modSp add mod ord">
        <pc:chgData name="Ibrahim Rupawala" userId="16fe9d1623dd648b" providerId="LiveId" clId="{E277599E-8628-451E-AAB9-D648E0C52B2B}" dt="2023-05-20T20:51:25.623" v="14093" actId="1076"/>
        <pc:sldMkLst>
          <pc:docMk/>
          <pc:sldMk cId="2613272886" sldId="290"/>
        </pc:sldMkLst>
        <pc:spChg chg="mod">
          <ac:chgData name="Ibrahim Rupawala" userId="16fe9d1623dd648b" providerId="LiveId" clId="{E277599E-8628-451E-AAB9-D648E0C52B2B}" dt="2023-05-20T17:21:32.470" v="13464" actId="313"/>
          <ac:spMkLst>
            <pc:docMk/>
            <pc:sldMk cId="2613272886" sldId="290"/>
            <ac:spMk id="2" creationId="{2C872A4E-D9AD-050A-9091-1313284A7244}"/>
          </ac:spMkLst>
        </pc:spChg>
        <pc:spChg chg="mod">
          <ac:chgData name="Ibrahim Rupawala" userId="16fe9d1623dd648b" providerId="LiveId" clId="{E277599E-8628-451E-AAB9-D648E0C52B2B}" dt="2023-05-20T17:24:13.444" v="13798" actId="2711"/>
          <ac:spMkLst>
            <pc:docMk/>
            <pc:sldMk cId="2613272886" sldId="290"/>
            <ac:spMk id="3" creationId="{60977BF7-8985-BD1E-A783-5AB2F2259CC8}"/>
          </ac:spMkLst>
        </pc:spChg>
        <pc:picChg chg="add mod">
          <ac:chgData name="Ibrahim Rupawala" userId="16fe9d1623dd648b" providerId="LiveId" clId="{E277599E-8628-451E-AAB9-D648E0C52B2B}" dt="2023-05-20T20:51:25.623" v="14093" actId="1076"/>
          <ac:picMkLst>
            <pc:docMk/>
            <pc:sldMk cId="2613272886" sldId="290"/>
            <ac:picMk id="4" creationId="{E85F0564-D0AA-5850-B76B-C79FDE029531}"/>
          </ac:picMkLst>
        </pc:picChg>
      </pc:sldChg>
      <pc:sldChg chg="addSp modSp add mod ord">
        <pc:chgData name="Ibrahim Rupawala" userId="16fe9d1623dd648b" providerId="LiveId" clId="{E277599E-8628-451E-AAB9-D648E0C52B2B}" dt="2023-05-20T21:18:30.931" v="15035" actId="14100"/>
        <pc:sldMkLst>
          <pc:docMk/>
          <pc:sldMk cId="41768126" sldId="291"/>
        </pc:sldMkLst>
        <pc:spChg chg="mod">
          <ac:chgData name="Ibrahim Rupawala" userId="16fe9d1623dd648b" providerId="LiveId" clId="{E277599E-8628-451E-AAB9-D648E0C52B2B}" dt="2023-05-20T21:11:39.254" v="14526" actId="2711"/>
          <ac:spMkLst>
            <pc:docMk/>
            <pc:sldMk cId="41768126" sldId="291"/>
            <ac:spMk id="2" creationId="{2C872A4E-D9AD-050A-9091-1313284A7244}"/>
          </ac:spMkLst>
        </pc:spChg>
        <pc:spChg chg="mod">
          <ac:chgData name="Ibrahim Rupawala" userId="16fe9d1623dd648b" providerId="LiveId" clId="{E277599E-8628-451E-AAB9-D648E0C52B2B}" dt="2023-05-20T21:17:23.571" v="15001" actId="20577"/>
          <ac:spMkLst>
            <pc:docMk/>
            <pc:sldMk cId="41768126" sldId="291"/>
            <ac:spMk id="3" creationId="{60977BF7-8985-BD1E-A783-5AB2F2259CC8}"/>
          </ac:spMkLst>
        </pc:spChg>
        <pc:picChg chg="add mod">
          <ac:chgData name="Ibrahim Rupawala" userId="16fe9d1623dd648b" providerId="LiveId" clId="{E277599E-8628-451E-AAB9-D648E0C52B2B}" dt="2023-05-20T21:18:30.931" v="15035" actId="14100"/>
          <ac:picMkLst>
            <pc:docMk/>
            <pc:sldMk cId="41768126" sldId="291"/>
            <ac:picMk id="5" creationId="{F713DAE2-FBF3-0865-EBFE-803AD0902165}"/>
          </ac:picMkLst>
        </pc:picChg>
        <pc:picChg chg="add mod">
          <ac:chgData name="Ibrahim Rupawala" userId="16fe9d1623dd648b" providerId="LiveId" clId="{E277599E-8628-451E-AAB9-D648E0C52B2B}" dt="2023-05-20T21:14:17.807" v="14542"/>
          <ac:picMkLst>
            <pc:docMk/>
            <pc:sldMk cId="41768126" sldId="291"/>
            <ac:picMk id="6" creationId="{8B685DE9-C57C-161A-802F-8890BE73DEEB}"/>
          </ac:picMkLst>
        </pc:picChg>
      </pc:sldChg>
      <pc:sldChg chg="add del">
        <pc:chgData name="Ibrahim Rupawala" userId="16fe9d1623dd648b" providerId="LiveId" clId="{E277599E-8628-451E-AAB9-D648E0C52B2B}" dt="2023-05-19T21:56:31.209" v="10857" actId="47"/>
        <pc:sldMkLst>
          <pc:docMk/>
          <pc:sldMk cId="1325107582" sldId="291"/>
        </pc:sldMkLst>
      </pc:sldChg>
      <pc:sldChg chg="add del">
        <pc:chgData name="Ibrahim Rupawala" userId="16fe9d1623dd648b" providerId="LiveId" clId="{E277599E-8628-451E-AAB9-D648E0C52B2B}" dt="2023-05-19T21:56:31.209" v="10857" actId="47"/>
        <pc:sldMkLst>
          <pc:docMk/>
          <pc:sldMk cId="60839243" sldId="292"/>
        </pc:sldMkLst>
      </pc:sldChg>
      <pc:sldChg chg="add del">
        <pc:chgData name="Ibrahim Rupawala" userId="16fe9d1623dd648b" providerId="LiveId" clId="{E277599E-8628-451E-AAB9-D648E0C52B2B}" dt="2023-05-20T21:01:42.522" v="14118" actId="47"/>
        <pc:sldMkLst>
          <pc:docMk/>
          <pc:sldMk cId="3705143280" sldId="292"/>
        </pc:sldMkLst>
      </pc:sldChg>
      <pc:sldChg chg="add del">
        <pc:chgData name="Ibrahim Rupawala" userId="16fe9d1623dd648b" providerId="LiveId" clId="{E277599E-8628-451E-AAB9-D648E0C52B2B}" dt="2023-05-19T21:56:31.209" v="10857" actId="47"/>
        <pc:sldMkLst>
          <pc:docMk/>
          <pc:sldMk cId="317329197" sldId="293"/>
        </pc:sldMkLst>
      </pc:sldChg>
      <pc:sldChg chg="add del">
        <pc:chgData name="Ibrahim Rupawala" userId="16fe9d1623dd648b" providerId="LiveId" clId="{E277599E-8628-451E-AAB9-D648E0C52B2B}" dt="2023-05-20T21:01:42.522" v="14118" actId="47"/>
        <pc:sldMkLst>
          <pc:docMk/>
          <pc:sldMk cId="2515214603" sldId="293"/>
        </pc:sldMkLst>
      </pc:sldChg>
      <pc:sldChg chg="add del">
        <pc:chgData name="Ibrahim Rupawala" userId="16fe9d1623dd648b" providerId="LiveId" clId="{E277599E-8628-451E-AAB9-D648E0C52B2B}" dt="2023-05-20T21:01:42.522" v="14118" actId="47"/>
        <pc:sldMkLst>
          <pc:docMk/>
          <pc:sldMk cId="556135676" sldId="294"/>
        </pc:sldMkLst>
      </pc:sldChg>
      <pc:sldChg chg="add del">
        <pc:chgData name="Ibrahim Rupawala" userId="16fe9d1623dd648b" providerId="LiveId" clId="{E277599E-8628-451E-AAB9-D648E0C52B2B}" dt="2023-05-19T21:56:31.209" v="10857" actId="47"/>
        <pc:sldMkLst>
          <pc:docMk/>
          <pc:sldMk cId="2587939915" sldId="294"/>
        </pc:sldMkLst>
      </pc:sldChg>
      <pc:sldChg chg="add del">
        <pc:chgData name="Ibrahim Rupawala" userId="16fe9d1623dd648b" providerId="LiveId" clId="{E277599E-8628-451E-AAB9-D648E0C52B2B}" dt="2023-05-19T21:56:31.209" v="10857" actId="47"/>
        <pc:sldMkLst>
          <pc:docMk/>
          <pc:sldMk cId="2689466998" sldId="295"/>
        </pc:sldMkLst>
      </pc:sldChg>
      <pc:sldChg chg="add del">
        <pc:chgData name="Ibrahim Rupawala" userId="16fe9d1623dd648b" providerId="LiveId" clId="{E277599E-8628-451E-AAB9-D648E0C52B2B}" dt="2023-05-20T21:01:42.522" v="14118" actId="47"/>
        <pc:sldMkLst>
          <pc:docMk/>
          <pc:sldMk cId="2844175992" sldId="295"/>
        </pc:sldMkLst>
      </pc:sldChg>
      <pc:sldChg chg="add del">
        <pc:chgData name="Ibrahim Rupawala" userId="16fe9d1623dd648b" providerId="LiveId" clId="{E277599E-8628-451E-AAB9-D648E0C52B2B}" dt="2023-05-20T21:01:42.522" v="14118" actId="47"/>
        <pc:sldMkLst>
          <pc:docMk/>
          <pc:sldMk cId="2715189601" sldId="296"/>
        </pc:sldMkLst>
      </pc:sldChg>
      <pc:sldChg chg="add del">
        <pc:chgData name="Ibrahim Rupawala" userId="16fe9d1623dd648b" providerId="LiveId" clId="{E277599E-8628-451E-AAB9-D648E0C52B2B}" dt="2023-05-19T21:56:31.209" v="10857" actId="47"/>
        <pc:sldMkLst>
          <pc:docMk/>
          <pc:sldMk cId="3716266661" sldId="296"/>
        </pc:sldMkLst>
      </pc:sldChg>
      <pc:sldChg chg="add del">
        <pc:chgData name="Ibrahim Rupawala" userId="16fe9d1623dd648b" providerId="LiveId" clId="{E277599E-8628-451E-AAB9-D648E0C52B2B}" dt="2023-05-20T21:01:42.522" v="14118" actId="47"/>
        <pc:sldMkLst>
          <pc:docMk/>
          <pc:sldMk cId="1505623104" sldId="297"/>
        </pc:sldMkLst>
      </pc:sldChg>
      <pc:sldChg chg="add del">
        <pc:chgData name="Ibrahim Rupawala" userId="16fe9d1623dd648b" providerId="LiveId" clId="{E277599E-8628-451E-AAB9-D648E0C52B2B}" dt="2023-05-19T21:56:31.209" v="10857" actId="47"/>
        <pc:sldMkLst>
          <pc:docMk/>
          <pc:sldMk cId="2643700504" sldId="297"/>
        </pc:sldMkLst>
      </pc:sldChg>
      <pc:sldChg chg="add del">
        <pc:chgData name="Ibrahim Rupawala" userId="16fe9d1623dd648b" providerId="LiveId" clId="{E277599E-8628-451E-AAB9-D648E0C52B2B}" dt="2023-05-19T21:56:31.209" v="10857" actId="47"/>
        <pc:sldMkLst>
          <pc:docMk/>
          <pc:sldMk cId="2696951524" sldId="298"/>
        </pc:sldMkLst>
      </pc:sldChg>
      <pc:sldChg chg="add del">
        <pc:chgData name="Ibrahim Rupawala" userId="16fe9d1623dd648b" providerId="LiveId" clId="{E277599E-8628-451E-AAB9-D648E0C52B2B}" dt="2023-05-20T21:01:42.522" v="14118" actId="47"/>
        <pc:sldMkLst>
          <pc:docMk/>
          <pc:sldMk cId="4189811298" sldId="298"/>
        </pc:sldMkLst>
      </pc:sldChg>
      <pc:sldChg chg="add del">
        <pc:chgData name="Ibrahim Rupawala" userId="16fe9d1623dd648b" providerId="LiveId" clId="{E277599E-8628-451E-AAB9-D648E0C52B2B}" dt="2023-05-19T21:56:31.209" v="10857" actId="47"/>
        <pc:sldMkLst>
          <pc:docMk/>
          <pc:sldMk cId="691059368" sldId="299"/>
        </pc:sldMkLst>
      </pc:sldChg>
      <pc:sldChg chg="add del">
        <pc:chgData name="Ibrahim Rupawala" userId="16fe9d1623dd648b" providerId="LiveId" clId="{E277599E-8628-451E-AAB9-D648E0C52B2B}" dt="2023-05-20T21:01:42.522" v="14118" actId="47"/>
        <pc:sldMkLst>
          <pc:docMk/>
          <pc:sldMk cId="3397399607" sldId="299"/>
        </pc:sldMkLst>
      </pc:sldChg>
      <pc:sldChg chg="add del">
        <pc:chgData name="Ibrahim Rupawala" userId="16fe9d1623dd648b" providerId="LiveId" clId="{E277599E-8628-451E-AAB9-D648E0C52B2B}" dt="2023-05-20T21:01:42.522" v="14118" actId="47"/>
        <pc:sldMkLst>
          <pc:docMk/>
          <pc:sldMk cId="477721574" sldId="300"/>
        </pc:sldMkLst>
      </pc:sldChg>
      <pc:sldChg chg="add del">
        <pc:chgData name="Ibrahim Rupawala" userId="16fe9d1623dd648b" providerId="LiveId" clId="{E277599E-8628-451E-AAB9-D648E0C52B2B}" dt="2023-05-19T21:56:31.209" v="10857" actId="47"/>
        <pc:sldMkLst>
          <pc:docMk/>
          <pc:sldMk cId="4194673938" sldId="300"/>
        </pc:sldMkLst>
      </pc:sldChg>
      <pc:sldChg chg="add del">
        <pc:chgData name="Ibrahim Rupawala" userId="16fe9d1623dd648b" providerId="LiveId" clId="{E277599E-8628-451E-AAB9-D648E0C52B2B}" dt="2023-05-19T21:56:31.209" v="10857" actId="47"/>
        <pc:sldMkLst>
          <pc:docMk/>
          <pc:sldMk cId="269947362" sldId="301"/>
        </pc:sldMkLst>
      </pc:sldChg>
      <pc:sldChg chg="add del">
        <pc:chgData name="Ibrahim Rupawala" userId="16fe9d1623dd648b" providerId="LiveId" clId="{E277599E-8628-451E-AAB9-D648E0C52B2B}" dt="2023-05-20T21:01:42.522" v="14118" actId="47"/>
        <pc:sldMkLst>
          <pc:docMk/>
          <pc:sldMk cId="715088175" sldId="301"/>
        </pc:sldMkLst>
      </pc:sldChg>
      <pc:sldChg chg="add del">
        <pc:chgData name="Ibrahim Rupawala" userId="16fe9d1623dd648b" providerId="LiveId" clId="{E277599E-8628-451E-AAB9-D648E0C52B2B}" dt="2023-05-20T21:01:42.522" v="14118" actId="47"/>
        <pc:sldMkLst>
          <pc:docMk/>
          <pc:sldMk cId="95934576" sldId="302"/>
        </pc:sldMkLst>
      </pc:sldChg>
      <pc:sldChg chg="add del">
        <pc:chgData name="Ibrahim Rupawala" userId="16fe9d1623dd648b" providerId="LiveId" clId="{E277599E-8628-451E-AAB9-D648E0C52B2B}" dt="2023-05-19T21:56:31.209" v="10857" actId="47"/>
        <pc:sldMkLst>
          <pc:docMk/>
          <pc:sldMk cId="3191097238" sldId="302"/>
        </pc:sldMkLst>
      </pc:sldChg>
      <pc:sldChg chg="add del">
        <pc:chgData name="Ibrahim Rupawala" userId="16fe9d1623dd648b" providerId="LiveId" clId="{E277599E-8628-451E-AAB9-D648E0C52B2B}" dt="2023-05-20T21:01:42.522" v="14118" actId="47"/>
        <pc:sldMkLst>
          <pc:docMk/>
          <pc:sldMk cId="897825970" sldId="303"/>
        </pc:sldMkLst>
      </pc:sldChg>
      <pc:sldChg chg="add del">
        <pc:chgData name="Ibrahim Rupawala" userId="16fe9d1623dd648b" providerId="LiveId" clId="{E277599E-8628-451E-AAB9-D648E0C52B2B}" dt="2023-05-19T21:56:31.209" v="10857" actId="47"/>
        <pc:sldMkLst>
          <pc:docMk/>
          <pc:sldMk cId="932137546" sldId="303"/>
        </pc:sldMkLst>
      </pc:sldChg>
      <pc:sldChg chg="add ord">
        <pc:chgData name="Ibrahim Rupawala" userId="16fe9d1623dd648b" providerId="LiveId" clId="{E277599E-8628-451E-AAB9-D648E0C52B2B}" dt="2023-05-20T20:50:09.465" v="14079"/>
        <pc:sldMkLst>
          <pc:docMk/>
          <pc:sldMk cId="1048705248" sldId="304"/>
        </pc:sldMkLst>
      </pc:sldChg>
      <pc:sldChg chg="add del">
        <pc:chgData name="Ibrahim Rupawala" userId="16fe9d1623dd648b" providerId="LiveId" clId="{E277599E-8628-451E-AAB9-D648E0C52B2B}" dt="2023-05-19T21:56:31.209" v="10857" actId="47"/>
        <pc:sldMkLst>
          <pc:docMk/>
          <pc:sldMk cId="2308669507" sldId="304"/>
        </pc:sldMkLst>
      </pc:sldChg>
      <pc:sldChg chg="add del">
        <pc:chgData name="Ibrahim Rupawala" userId="16fe9d1623dd648b" providerId="LiveId" clId="{E277599E-8628-451E-AAB9-D648E0C52B2B}" dt="2023-05-19T21:56:31.209" v="10857" actId="47"/>
        <pc:sldMkLst>
          <pc:docMk/>
          <pc:sldMk cId="550437816" sldId="305"/>
        </pc:sldMkLst>
      </pc:sldChg>
      <pc:sldChg chg="addSp delSp modSp new mod ord">
        <pc:chgData name="Ibrahim Rupawala" userId="16fe9d1623dd648b" providerId="LiveId" clId="{E277599E-8628-451E-AAB9-D648E0C52B2B}" dt="2023-05-20T20:24:14.561" v="13810"/>
        <pc:sldMkLst>
          <pc:docMk/>
          <pc:sldMk cId="2509500716" sldId="305"/>
        </pc:sldMkLst>
        <pc:spChg chg="del">
          <ac:chgData name="Ibrahim Rupawala" userId="16fe9d1623dd648b" providerId="LiveId" clId="{E277599E-8628-451E-AAB9-D648E0C52B2B}" dt="2023-05-20T20:20:25.430" v="13800" actId="478"/>
          <ac:spMkLst>
            <pc:docMk/>
            <pc:sldMk cId="2509500716" sldId="305"/>
            <ac:spMk id="2" creationId="{5E27F625-00AC-B17F-7BE0-596D308AD18E}"/>
          </ac:spMkLst>
        </pc:spChg>
        <pc:spChg chg="del">
          <ac:chgData name="Ibrahim Rupawala" userId="16fe9d1623dd648b" providerId="LiveId" clId="{E277599E-8628-451E-AAB9-D648E0C52B2B}" dt="2023-05-20T20:20:25.430" v="13800" actId="478"/>
          <ac:spMkLst>
            <pc:docMk/>
            <pc:sldMk cId="2509500716" sldId="305"/>
            <ac:spMk id="3" creationId="{849911F1-6D4D-9901-AA63-20459C3B08BC}"/>
          </ac:spMkLst>
        </pc:spChg>
        <pc:picChg chg="add del mod">
          <ac:chgData name="Ibrahim Rupawala" userId="16fe9d1623dd648b" providerId="LiveId" clId="{E277599E-8628-451E-AAB9-D648E0C52B2B}" dt="2023-05-20T20:20:31.349" v="13802"/>
          <ac:picMkLst>
            <pc:docMk/>
            <pc:sldMk cId="2509500716" sldId="305"/>
            <ac:picMk id="5" creationId="{7A8D0E59-AEF0-918B-0828-17B886E4921D}"/>
          </ac:picMkLst>
        </pc:picChg>
        <pc:picChg chg="add mod">
          <ac:chgData name="Ibrahim Rupawala" userId="16fe9d1623dd648b" providerId="LiveId" clId="{E277599E-8628-451E-AAB9-D648E0C52B2B}" dt="2023-05-20T20:23:59.649" v="13808"/>
          <ac:picMkLst>
            <pc:docMk/>
            <pc:sldMk cId="2509500716" sldId="305"/>
            <ac:picMk id="7" creationId="{71A1289D-3771-B232-FEEF-A1C32215C62F}"/>
          </ac:picMkLst>
        </pc:picChg>
      </pc:sldChg>
      <pc:sldChg chg="addSp delSp modSp new mod ord">
        <pc:chgData name="Ibrahim Rupawala" userId="16fe9d1623dd648b" providerId="LiveId" clId="{E277599E-8628-451E-AAB9-D648E0C52B2B}" dt="2023-05-20T20:23:55.280" v="13807"/>
        <pc:sldMkLst>
          <pc:docMk/>
          <pc:sldMk cId="3845664082" sldId="306"/>
        </pc:sldMkLst>
        <pc:spChg chg="del">
          <ac:chgData name="Ibrahim Rupawala" userId="16fe9d1623dd648b" providerId="LiveId" clId="{E277599E-8628-451E-AAB9-D648E0C52B2B}" dt="2023-05-20T20:22:58.142" v="13804" actId="478"/>
          <ac:spMkLst>
            <pc:docMk/>
            <pc:sldMk cId="3845664082" sldId="306"/>
            <ac:spMk id="2" creationId="{0C0DB203-03F0-BAEE-5DBB-E68BECA7A173}"/>
          </ac:spMkLst>
        </pc:spChg>
        <pc:spChg chg="del">
          <ac:chgData name="Ibrahim Rupawala" userId="16fe9d1623dd648b" providerId="LiveId" clId="{E277599E-8628-451E-AAB9-D648E0C52B2B}" dt="2023-05-20T20:22:58.142" v="13804" actId="478"/>
          <ac:spMkLst>
            <pc:docMk/>
            <pc:sldMk cId="3845664082" sldId="306"/>
            <ac:spMk id="3" creationId="{BBE053B1-18B2-B685-6469-49E55CB7AA9E}"/>
          </ac:spMkLst>
        </pc:spChg>
        <pc:picChg chg="add mod">
          <ac:chgData name="Ibrahim Rupawala" userId="16fe9d1623dd648b" providerId="LiveId" clId="{E277599E-8628-451E-AAB9-D648E0C52B2B}" dt="2023-05-20T20:22:59.289" v="13805"/>
          <ac:picMkLst>
            <pc:docMk/>
            <pc:sldMk cId="3845664082" sldId="306"/>
            <ac:picMk id="5" creationId="{1603BA1C-1777-51CD-ACA9-3D3E6635182B}"/>
          </ac:picMkLst>
        </pc:picChg>
      </pc:sldChg>
      <pc:sldChg chg="add del">
        <pc:chgData name="Ibrahim Rupawala" userId="16fe9d1623dd648b" providerId="LiveId" clId="{E277599E-8628-451E-AAB9-D648E0C52B2B}" dt="2023-05-19T21:56:31.209" v="10857" actId="47"/>
        <pc:sldMkLst>
          <pc:docMk/>
          <pc:sldMk cId="4261957090" sldId="306"/>
        </pc:sldMkLst>
      </pc:sldChg>
      <pc:sldChg chg="addSp delSp modSp new mod ord">
        <pc:chgData name="Ibrahim Rupawala" userId="16fe9d1623dd648b" providerId="LiveId" clId="{E277599E-8628-451E-AAB9-D648E0C52B2B}" dt="2023-05-20T20:24:28.627" v="13815"/>
        <pc:sldMkLst>
          <pc:docMk/>
          <pc:sldMk cId="1578339872" sldId="307"/>
        </pc:sldMkLst>
        <pc:spChg chg="del">
          <ac:chgData name="Ibrahim Rupawala" userId="16fe9d1623dd648b" providerId="LiveId" clId="{E277599E-8628-451E-AAB9-D648E0C52B2B}" dt="2023-05-20T20:24:23.960" v="13812" actId="478"/>
          <ac:spMkLst>
            <pc:docMk/>
            <pc:sldMk cId="1578339872" sldId="307"/>
            <ac:spMk id="2" creationId="{9678D510-5A70-147C-0D88-0367E663C859}"/>
          </ac:spMkLst>
        </pc:spChg>
        <pc:spChg chg="del">
          <ac:chgData name="Ibrahim Rupawala" userId="16fe9d1623dd648b" providerId="LiveId" clId="{E277599E-8628-451E-AAB9-D648E0C52B2B}" dt="2023-05-20T20:24:23.960" v="13812" actId="478"/>
          <ac:spMkLst>
            <pc:docMk/>
            <pc:sldMk cId="1578339872" sldId="307"/>
            <ac:spMk id="3" creationId="{1B95B954-04C0-ECB5-26F8-42A850EF5F64}"/>
          </ac:spMkLst>
        </pc:spChg>
        <pc:picChg chg="add mod">
          <ac:chgData name="Ibrahim Rupawala" userId="16fe9d1623dd648b" providerId="LiveId" clId="{E277599E-8628-451E-AAB9-D648E0C52B2B}" dt="2023-05-20T20:24:25.027" v="13813"/>
          <ac:picMkLst>
            <pc:docMk/>
            <pc:sldMk cId="1578339872" sldId="307"/>
            <ac:picMk id="5" creationId="{BF0B9B95-A0FA-8B19-23DD-69CB15BA38E0}"/>
          </ac:picMkLst>
        </pc:picChg>
      </pc:sldChg>
      <pc:sldChg chg="add del">
        <pc:chgData name="Ibrahim Rupawala" userId="16fe9d1623dd648b" providerId="LiveId" clId="{E277599E-8628-451E-AAB9-D648E0C52B2B}" dt="2023-05-19T21:56:31.209" v="10857" actId="47"/>
        <pc:sldMkLst>
          <pc:docMk/>
          <pc:sldMk cId="3974621424" sldId="307"/>
        </pc:sldMkLst>
      </pc:sldChg>
      <pc:sldChg chg="add del">
        <pc:chgData name="Ibrahim Rupawala" userId="16fe9d1623dd648b" providerId="LiveId" clId="{E277599E-8628-451E-AAB9-D648E0C52B2B}" dt="2023-05-19T21:56:31.209" v="10857" actId="47"/>
        <pc:sldMkLst>
          <pc:docMk/>
          <pc:sldMk cId="1707842349" sldId="308"/>
        </pc:sldMkLst>
      </pc:sldChg>
      <pc:sldChg chg="addSp delSp modSp add mod">
        <pc:chgData name="Ibrahim Rupawala" userId="16fe9d1623dd648b" providerId="LiveId" clId="{E277599E-8628-451E-AAB9-D648E0C52B2B}" dt="2023-05-20T20:24:37.906" v="13818"/>
        <pc:sldMkLst>
          <pc:docMk/>
          <pc:sldMk cId="2300019163" sldId="308"/>
        </pc:sldMkLst>
        <pc:picChg chg="add mod">
          <ac:chgData name="Ibrahim Rupawala" userId="16fe9d1623dd648b" providerId="LiveId" clId="{E277599E-8628-451E-AAB9-D648E0C52B2B}" dt="2023-05-20T20:24:37.906" v="13818"/>
          <ac:picMkLst>
            <pc:docMk/>
            <pc:sldMk cId="2300019163" sldId="308"/>
            <ac:picMk id="3" creationId="{60AC7A89-8AC1-A48B-17AE-DCCA42A77316}"/>
          </ac:picMkLst>
        </pc:picChg>
        <pc:picChg chg="del">
          <ac:chgData name="Ibrahim Rupawala" userId="16fe9d1623dd648b" providerId="LiveId" clId="{E277599E-8628-451E-AAB9-D648E0C52B2B}" dt="2023-05-20T20:24:36.927" v="13817" actId="478"/>
          <ac:picMkLst>
            <pc:docMk/>
            <pc:sldMk cId="2300019163" sldId="308"/>
            <ac:picMk id="5" creationId="{BF0B9B95-A0FA-8B19-23DD-69CB15BA38E0}"/>
          </ac:picMkLst>
        </pc:picChg>
      </pc:sldChg>
      <pc:sldChg chg="add del">
        <pc:chgData name="Ibrahim Rupawala" userId="16fe9d1623dd648b" providerId="LiveId" clId="{E277599E-8628-451E-AAB9-D648E0C52B2B}" dt="2023-05-19T21:56:31.209" v="10857" actId="47"/>
        <pc:sldMkLst>
          <pc:docMk/>
          <pc:sldMk cId="3000336046" sldId="309"/>
        </pc:sldMkLst>
      </pc:sldChg>
      <pc:sldChg chg="addSp delSp modSp add mod">
        <pc:chgData name="Ibrahim Rupawala" userId="16fe9d1623dd648b" providerId="LiveId" clId="{E277599E-8628-451E-AAB9-D648E0C52B2B}" dt="2023-05-20T20:25:14.489" v="13824"/>
        <pc:sldMkLst>
          <pc:docMk/>
          <pc:sldMk cId="3982130747" sldId="309"/>
        </pc:sldMkLst>
        <pc:picChg chg="del">
          <ac:chgData name="Ibrahim Rupawala" userId="16fe9d1623dd648b" providerId="LiveId" clId="{E277599E-8628-451E-AAB9-D648E0C52B2B}" dt="2023-05-20T20:25:12.342" v="13823" actId="478"/>
          <ac:picMkLst>
            <pc:docMk/>
            <pc:sldMk cId="3982130747" sldId="309"/>
            <ac:picMk id="3" creationId="{60AC7A89-8AC1-A48B-17AE-DCCA42A77316}"/>
          </ac:picMkLst>
        </pc:picChg>
        <pc:picChg chg="add mod">
          <ac:chgData name="Ibrahim Rupawala" userId="16fe9d1623dd648b" providerId="LiveId" clId="{E277599E-8628-451E-AAB9-D648E0C52B2B}" dt="2023-05-20T20:25:14.489" v="13824"/>
          <ac:picMkLst>
            <pc:docMk/>
            <pc:sldMk cId="3982130747" sldId="309"/>
            <ac:picMk id="4" creationId="{7AF82661-E10C-F5E7-61B8-079DD1A27967}"/>
          </ac:picMkLst>
        </pc:picChg>
      </pc:sldChg>
      <pc:sldChg chg="addSp delSp modSp new mod">
        <pc:chgData name="Ibrahim Rupawala" userId="16fe9d1623dd648b" providerId="LiveId" clId="{E277599E-8628-451E-AAB9-D648E0C52B2B}" dt="2023-05-20T20:25:21.385" v="13827"/>
        <pc:sldMkLst>
          <pc:docMk/>
          <pc:sldMk cId="2261644977" sldId="310"/>
        </pc:sldMkLst>
        <pc:spChg chg="del">
          <ac:chgData name="Ibrahim Rupawala" userId="16fe9d1623dd648b" providerId="LiveId" clId="{E277599E-8628-451E-AAB9-D648E0C52B2B}" dt="2023-05-20T20:25:18.367" v="13826" actId="478"/>
          <ac:spMkLst>
            <pc:docMk/>
            <pc:sldMk cId="2261644977" sldId="310"/>
            <ac:spMk id="2" creationId="{33E57FA3-3792-F89B-0C0D-BBB5794BBF2C}"/>
          </ac:spMkLst>
        </pc:spChg>
        <pc:spChg chg="del">
          <ac:chgData name="Ibrahim Rupawala" userId="16fe9d1623dd648b" providerId="LiveId" clId="{E277599E-8628-451E-AAB9-D648E0C52B2B}" dt="2023-05-20T20:25:18.367" v="13826" actId="478"/>
          <ac:spMkLst>
            <pc:docMk/>
            <pc:sldMk cId="2261644977" sldId="310"/>
            <ac:spMk id="3" creationId="{D2B91E5C-42B8-E102-6577-07F33FD08346}"/>
          </ac:spMkLst>
        </pc:spChg>
        <pc:picChg chg="add mod">
          <ac:chgData name="Ibrahim Rupawala" userId="16fe9d1623dd648b" providerId="LiveId" clId="{E277599E-8628-451E-AAB9-D648E0C52B2B}" dt="2023-05-20T20:25:21.385" v="13827"/>
          <ac:picMkLst>
            <pc:docMk/>
            <pc:sldMk cId="2261644977" sldId="310"/>
            <ac:picMk id="5" creationId="{2BA89B16-B0BE-88BC-08AB-D06715E696E1}"/>
          </ac:picMkLst>
        </pc:picChg>
      </pc:sldChg>
      <pc:sldChg chg="add del">
        <pc:chgData name="Ibrahim Rupawala" userId="16fe9d1623dd648b" providerId="LiveId" clId="{E277599E-8628-451E-AAB9-D648E0C52B2B}" dt="2023-05-19T21:56:31.209" v="10857" actId="47"/>
        <pc:sldMkLst>
          <pc:docMk/>
          <pc:sldMk cId="3962038176" sldId="310"/>
        </pc:sldMkLst>
      </pc:sldChg>
      <pc:sldChg chg="add del">
        <pc:chgData name="Ibrahim Rupawala" userId="16fe9d1623dd648b" providerId="LiveId" clId="{E277599E-8628-451E-AAB9-D648E0C52B2B}" dt="2023-05-19T21:56:31.209" v="10857" actId="47"/>
        <pc:sldMkLst>
          <pc:docMk/>
          <pc:sldMk cId="643279517" sldId="311"/>
        </pc:sldMkLst>
      </pc:sldChg>
      <pc:sldChg chg="addSp delSp modSp new mod">
        <pc:chgData name="Ibrahim Rupawala" userId="16fe9d1623dd648b" providerId="LiveId" clId="{E277599E-8628-451E-AAB9-D648E0C52B2B}" dt="2023-05-20T20:25:55.914" v="13830"/>
        <pc:sldMkLst>
          <pc:docMk/>
          <pc:sldMk cId="3162027879" sldId="311"/>
        </pc:sldMkLst>
        <pc:spChg chg="del">
          <ac:chgData name="Ibrahim Rupawala" userId="16fe9d1623dd648b" providerId="LiveId" clId="{E277599E-8628-451E-AAB9-D648E0C52B2B}" dt="2023-05-20T20:25:54.838" v="13829" actId="478"/>
          <ac:spMkLst>
            <pc:docMk/>
            <pc:sldMk cId="3162027879" sldId="311"/>
            <ac:spMk id="2" creationId="{C6D62CCA-13EE-B729-E806-AA72F344E719}"/>
          </ac:spMkLst>
        </pc:spChg>
        <pc:spChg chg="del">
          <ac:chgData name="Ibrahim Rupawala" userId="16fe9d1623dd648b" providerId="LiveId" clId="{E277599E-8628-451E-AAB9-D648E0C52B2B}" dt="2023-05-20T20:25:54.838" v="13829" actId="478"/>
          <ac:spMkLst>
            <pc:docMk/>
            <pc:sldMk cId="3162027879" sldId="311"/>
            <ac:spMk id="3" creationId="{01A1BA5A-B539-63DC-131F-1DBA597FE516}"/>
          </ac:spMkLst>
        </pc:spChg>
        <pc:picChg chg="add mod">
          <ac:chgData name="Ibrahim Rupawala" userId="16fe9d1623dd648b" providerId="LiveId" clId="{E277599E-8628-451E-AAB9-D648E0C52B2B}" dt="2023-05-20T20:25:55.914" v="13830"/>
          <ac:picMkLst>
            <pc:docMk/>
            <pc:sldMk cId="3162027879" sldId="311"/>
            <ac:picMk id="5" creationId="{BC36D996-3ACB-3459-6BA3-51370FE11349}"/>
          </ac:picMkLst>
        </pc:picChg>
      </pc:sldChg>
      <pc:sldChg chg="add del">
        <pc:chgData name="Ibrahim Rupawala" userId="16fe9d1623dd648b" providerId="LiveId" clId="{E277599E-8628-451E-AAB9-D648E0C52B2B}" dt="2023-05-19T21:56:31.209" v="10857" actId="47"/>
        <pc:sldMkLst>
          <pc:docMk/>
          <pc:sldMk cId="1456059636" sldId="312"/>
        </pc:sldMkLst>
      </pc:sldChg>
      <pc:sldChg chg="addSp delSp modSp add mod">
        <pc:chgData name="Ibrahim Rupawala" userId="16fe9d1623dd648b" providerId="LiveId" clId="{E277599E-8628-451E-AAB9-D648E0C52B2B}" dt="2023-05-20T20:26:03.331" v="13833"/>
        <pc:sldMkLst>
          <pc:docMk/>
          <pc:sldMk cId="2504638098" sldId="312"/>
        </pc:sldMkLst>
        <pc:picChg chg="add mod">
          <ac:chgData name="Ibrahim Rupawala" userId="16fe9d1623dd648b" providerId="LiveId" clId="{E277599E-8628-451E-AAB9-D648E0C52B2B}" dt="2023-05-20T20:26:03.331" v="13833"/>
          <ac:picMkLst>
            <pc:docMk/>
            <pc:sldMk cId="2504638098" sldId="312"/>
            <ac:picMk id="3" creationId="{FCD8F07C-86B0-0DE3-62CF-A019D1E29C6A}"/>
          </ac:picMkLst>
        </pc:picChg>
        <pc:picChg chg="del">
          <ac:chgData name="Ibrahim Rupawala" userId="16fe9d1623dd648b" providerId="LiveId" clId="{E277599E-8628-451E-AAB9-D648E0C52B2B}" dt="2023-05-20T20:26:00.646" v="13832" actId="478"/>
          <ac:picMkLst>
            <pc:docMk/>
            <pc:sldMk cId="2504638098" sldId="312"/>
            <ac:picMk id="5" creationId="{BC36D996-3ACB-3459-6BA3-51370FE11349}"/>
          </ac:picMkLst>
        </pc:picChg>
      </pc:sldChg>
      <pc:sldChg chg="add del">
        <pc:chgData name="Ibrahim Rupawala" userId="16fe9d1623dd648b" providerId="LiveId" clId="{E277599E-8628-451E-AAB9-D648E0C52B2B}" dt="2023-05-19T21:56:31.209" v="10857" actId="47"/>
        <pc:sldMkLst>
          <pc:docMk/>
          <pc:sldMk cId="1070835333" sldId="313"/>
        </pc:sldMkLst>
      </pc:sldChg>
      <pc:sldChg chg="addSp delSp modSp add mod">
        <pc:chgData name="Ibrahim Rupawala" userId="16fe9d1623dd648b" providerId="LiveId" clId="{E277599E-8628-451E-AAB9-D648E0C52B2B}" dt="2023-05-20T20:26:10.103" v="13836"/>
        <pc:sldMkLst>
          <pc:docMk/>
          <pc:sldMk cId="4220589352" sldId="313"/>
        </pc:sldMkLst>
        <pc:picChg chg="del">
          <ac:chgData name="Ibrahim Rupawala" userId="16fe9d1623dd648b" providerId="LiveId" clId="{E277599E-8628-451E-AAB9-D648E0C52B2B}" dt="2023-05-20T20:26:07.566" v="13835" actId="478"/>
          <ac:picMkLst>
            <pc:docMk/>
            <pc:sldMk cId="4220589352" sldId="313"/>
            <ac:picMk id="3" creationId="{FCD8F07C-86B0-0DE3-62CF-A019D1E29C6A}"/>
          </ac:picMkLst>
        </pc:picChg>
        <pc:picChg chg="add mod">
          <ac:chgData name="Ibrahim Rupawala" userId="16fe9d1623dd648b" providerId="LiveId" clId="{E277599E-8628-451E-AAB9-D648E0C52B2B}" dt="2023-05-20T20:26:10.103" v="13836"/>
          <ac:picMkLst>
            <pc:docMk/>
            <pc:sldMk cId="4220589352" sldId="313"/>
            <ac:picMk id="4" creationId="{1767DFF7-614B-130D-6B3F-02FAFC4AAAA7}"/>
          </ac:picMkLst>
        </pc:picChg>
      </pc:sldChg>
      <pc:sldChg chg="add del">
        <pc:chgData name="Ibrahim Rupawala" userId="16fe9d1623dd648b" providerId="LiveId" clId="{E277599E-8628-451E-AAB9-D648E0C52B2B}" dt="2023-05-19T21:56:31.209" v="10857" actId="47"/>
        <pc:sldMkLst>
          <pc:docMk/>
          <pc:sldMk cId="648836598" sldId="314"/>
        </pc:sldMkLst>
      </pc:sldChg>
      <pc:sldChg chg="addSp delSp modSp add mod">
        <pc:chgData name="Ibrahim Rupawala" userId="16fe9d1623dd648b" providerId="LiveId" clId="{E277599E-8628-451E-AAB9-D648E0C52B2B}" dt="2023-05-20T20:26:16.841" v="13839"/>
        <pc:sldMkLst>
          <pc:docMk/>
          <pc:sldMk cId="1078867003" sldId="314"/>
        </pc:sldMkLst>
        <pc:picChg chg="add mod">
          <ac:chgData name="Ibrahim Rupawala" userId="16fe9d1623dd648b" providerId="LiveId" clId="{E277599E-8628-451E-AAB9-D648E0C52B2B}" dt="2023-05-20T20:26:16.841" v="13839"/>
          <ac:picMkLst>
            <pc:docMk/>
            <pc:sldMk cId="1078867003" sldId="314"/>
            <ac:picMk id="3" creationId="{6D21DEE9-CCF6-DE9C-AE67-F6442D51A5B2}"/>
          </ac:picMkLst>
        </pc:picChg>
        <pc:picChg chg="del">
          <ac:chgData name="Ibrahim Rupawala" userId="16fe9d1623dd648b" providerId="LiveId" clId="{E277599E-8628-451E-AAB9-D648E0C52B2B}" dt="2023-05-20T20:26:13.830" v="13838" actId="478"/>
          <ac:picMkLst>
            <pc:docMk/>
            <pc:sldMk cId="1078867003" sldId="314"/>
            <ac:picMk id="4" creationId="{1767DFF7-614B-130D-6B3F-02FAFC4AAAA7}"/>
          </ac:picMkLst>
        </pc:picChg>
      </pc:sldChg>
      <pc:sldChg chg="add del">
        <pc:chgData name="Ibrahim Rupawala" userId="16fe9d1623dd648b" providerId="LiveId" clId="{E277599E-8628-451E-AAB9-D648E0C52B2B}" dt="2023-05-19T21:56:31.209" v="10857" actId="47"/>
        <pc:sldMkLst>
          <pc:docMk/>
          <pc:sldMk cId="58956740" sldId="315"/>
        </pc:sldMkLst>
      </pc:sldChg>
      <pc:sldChg chg="addSp delSp modSp add mod">
        <pc:chgData name="Ibrahim Rupawala" userId="16fe9d1623dd648b" providerId="LiveId" clId="{E277599E-8628-451E-AAB9-D648E0C52B2B}" dt="2023-05-20T20:26:25.145" v="13842"/>
        <pc:sldMkLst>
          <pc:docMk/>
          <pc:sldMk cId="1790014328" sldId="315"/>
        </pc:sldMkLst>
        <pc:picChg chg="del">
          <ac:chgData name="Ibrahim Rupawala" userId="16fe9d1623dd648b" providerId="LiveId" clId="{E277599E-8628-451E-AAB9-D648E0C52B2B}" dt="2023-05-20T20:26:21.863" v="13841" actId="478"/>
          <ac:picMkLst>
            <pc:docMk/>
            <pc:sldMk cId="1790014328" sldId="315"/>
            <ac:picMk id="3" creationId="{6D21DEE9-CCF6-DE9C-AE67-F6442D51A5B2}"/>
          </ac:picMkLst>
        </pc:picChg>
        <pc:picChg chg="add mod">
          <ac:chgData name="Ibrahim Rupawala" userId="16fe9d1623dd648b" providerId="LiveId" clId="{E277599E-8628-451E-AAB9-D648E0C52B2B}" dt="2023-05-20T20:26:25.145" v="13842"/>
          <ac:picMkLst>
            <pc:docMk/>
            <pc:sldMk cId="1790014328" sldId="315"/>
            <ac:picMk id="4" creationId="{2B83F916-11F0-EE71-B61E-A8BCF92E106A}"/>
          </ac:picMkLst>
        </pc:picChg>
      </pc:sldChg>
      <pc:sldChg chg="add del">
        <pc:chgData name="Ibrahim Rupawala" userId="16fe9d1623dd648b" providerId="LiveId" clId="{E277599E-8628-451E-AAB9-D648E0C52B2B}" dt="2023-05-19T21:56:31.209" v="10857" actId="47"/>
        <pc:sldMkLst>
          <pc:docMk/>
          <pc:sldMk cId="1726937372" sldId="316"/>
        </pc:sldMkLst>
      </pc:sldChg>
      <pc:sldChg chg="addSp delSp modSp add mod">
        <pc:chgData name="Ibrahim Rupawala" userId="16fe9d1623dd648b" providerId="LiveId" clId="{E277599E-8628-451E-AAB9-D648E0C52B2B}" dt="2023-05-20T20:26:32.349" v="13845"/>
        <pc:sldMkLst>
          <pc:docMk/>
          <pc:sldMk cId="2650178094" sldId="316"/>
        </pc:sldMkLst>
        <pc:picChg chg="add mod">
          <ac:chgData name="Ibrahim Rupawala" userId="16fe9d1623dd648b" providerId="LiveId" clId="{E277599E-8628-451E-AAB9-D648E0C52B2B}" dt="2023-05-20T20:26:32.349" v="13845"/>
          <ac:picMkLst>
            <pc:docMk/>
            <pc:sldMk cId="2650178094" sldId="316"/>
            <ac:picMk id="3" creationId="{EB60C0D7-AC59-3646-87DF-78F541A33808}"/>
          </ac:picMkLst>
        </pc:picChg>
        <pc:picChg chg="del">
          <ac:chgData name="Ibrahim Rupawala" userId="16fe9d1623dd648b" providerId="LiveId" clId="{E277599E-8628-451E-AAB9-D648E0C52B2B}" dt="2023-05-20T20:26:30.134" v="13844" actId="478"/>
          <ac:picMkLst>
            <pc:docMk/>
            <pc:sldMk cId="2650178094" sldId="316"/>
            <ac:picMk id="4" creationId="{2B83F916-11F0-EE71-B61E-A8BCF92E106A}"/>
          </ac:picMkLst>
        </pc:picChg>
      </pc:sldChg>
      <pc:sldChg chg="add del">
        <pc:chgData name="Ibrahim Rupawala" userId="16fe9d1623dd648b" providerId="LiveId" clId="{E277599E-8628-451E-AAB9-D648E0C52B2B}" dt="2023-05-19T21:56:31.209" v="10857" actId="47"/>
        <pc:sldMkLst>
          <pc:docMk/>
          <pc:sldMk cId="196740369" sldId="317"/>
        </pc:sldMkLst>
      </pc:sldChg>
      <pc:sldChg chg="addSp delSp modSp add mod">
        <pc:chgData name="Ibrahim Rupawala" userId="16fe9d1623dd648b" providerId="LiveId" clId="{E277599E-8628-451E-AAB9-D648E0C52B2B}" dt="2023-05-20T20:26:38.222" v="13848"/>
        <pc:sldMkLst>
          <pc:docMk/>
          <pc:sldMk cId="2652487269" sldId="317"/>
        </pc:sldMkLst>
        <pc:picChg chg="del">
          <ac:chgData name="Ibrahim Rupawala" userId="16fe9d1623dd648b" providerId="LiveId" clId="{E277599E-8628-451E-AAB9-D648E0C52B2B}" dt="2023-05-20T20:26:35.597" v="13847" actId="478"/>
          <ac:picMkLst>
            <pc:docMk/>
            <pc:sldMk cId="2652487269" sldId="317"/>
            <ac:picMk id="3" creationId="{EB60C0D7-AC59-3646-87DF-78F541A33808}"/>
          </ac:picMkLst>
        </pc:picChg>
        <pc:picChg chg="add mod">
          <ac:chgData name="Ibrahim Rupawala" userId="16fe9d1623dd648b" providerId="LiveId" clId="{E277599E-8628-451E-AAB9-D648E0C52B2B}" dt="2023-05-20T20:26:38.222" v="13848"/>
          <ac:picMkLst>
            <pc:docMk/>
            <pc:sldMk cId="2652487269" sldId="317"/>
            <ac:picMk id="4" creationId="{FDF82167-50EB-0A29-D4F7-29FC9DD798EB}"/>
          </ac:picMkLst>
        </pc:picChg>
      </pc:sldChg>
      <pc:sldChg chg="addSp delSp modSp add mod">
        <pc:chgData name="Ibrahim Rupawala" userId="16fe9d1623dd648b" providerId="LiveId" clId="{E277599E-8628-451E-AAB9-D648E0C52B2B}" dt="2023-05-20T20:26:44.388" v="13851"/>
        <pc:sldMkLst>
          <pc:docMk/>
          <pc:sldMk cId="1933048421" sldId="318"/>
        </pc:sldMkLst>
        <pc:picChg chg="add mod">
          <ac:chgData name="Ibrahim Rupawala" userId="16fe9d1623dd648b" providerId="LiveId" clId="{E277599E-8628-451E-AAB9-D648E0C52B2B}" dt="2023-05-20T20:26:44.388" v="13851"/>
          <ac:picMkLst>
            <pc:docMk/>
            <pc:sldMk cId="1933048421" sldId="318"/>
            <ac:picMk id="3" creationId="{7A4573BF-529D-5779-E8B7-7A57BAE7464E}"/>
          </ac:picMkLst>
        </pc:picChg>
        <pc:picChg chg="del">
          <ac:chgData name="Ibrahim Rupawala" userId="16fe9d1623dd648b" providerId="LiveId" clId="{E277599E-8628-451E-AAB9-D648E0C52B2B}" dt="2023-05-20T20:26:41.846" v="13850" actId="478"/>
          <ac:picMkLst>
            <pc:docMk/>
            <pc:sldMk cId="1933048421" sldId="318"/>
            <ac:picMk id="4" creationId="{FDF82167-50EB-0A29-D4F7-29FC9DD798EB}"/>
          </ac:picMkLst>
        </pc:picChg>
      </pc:sldChg>
      <pc:sldChg chg="add del">
        <pc:chgData name="Ibrahim Rupawala" userId="16fe9d1623dd648b" providerId="LiveId" clId="{E277599E-8628-451E-AAB9-D648E0C52B2B}" dt="2023-05-19T21:56:31.209" v="10857" actId="47"/>
        <pc:sldMkLst>
          <pc:docMk/>
          <pc:sldMk cId="3136492936" sldId="318"/>
        </pc:sldMkLst>
      </pc:sldChg>
      <pc:sldChg chg="add del">
        <pc:chgData name="Ibrahim Rupawala" userId="16fe9d1623dd648b" providerId="LiveId" clId="{E277599E-8628-451E-AAB9-D648E0C52B2B}" dt="2023-05-19T21:56:31.209" v="10857" actId="47"/>
        <pc:sldMkLst>
          <pc:docMk/>
          <pc:sldMk cId="808301817" sldId="319"/>
        </pc:sldMkLst>
      </pc:sldChg>
      <pc:sldChg chg="addSp delSp modSp add mod">
        <pc:chgData name="Ibrahim Rupawala" userId="16fe9d1623dd648b" providerId="LiveId" clId="{E277599E-8628-451E-AAB9-D648E0C52B2B}" dt="2023-05-20T20:26:51.355" v="13854"/>
        <pc:sldMkLst>
          <pc:docMk/>
          <pc:sldMk cId="4276414021" sldId="319"/>
        </pc:sldMkLst>
        <pc:picChg chg="del">
          <ac:chgData name="Ibrahim Rupawala" userId="16fe9d1623dd648b" providerId="LiveId" clId="{E277599E-8628-451E-AAB9-D648E0C52B2B}" dt="2023-05-20T20:26:48.846" v="13853" actId="478"/>
          <ac:picMkLst>
            <pc:docMk/>
            <pc:sldMk cId="4276414021" sldId="319"/>
            <ac:picMk id="3" creationId="{7A4573BF-529D-5779-E8B7-7A57BAE7464E}"/>
          </ac:picMkLst>
        </pc:picChg>
        <pc:picChg chg="add mod">
          <ac:chgData name="Ibrahim Rupawala" userId="16fe9d1623dd648b" providerId="LiveId" clId="{E277599E-8628-451E-AAB9-D648E0C52B2B}" dt="2023-05-20T20:26:51.355" v="13854"/>
          <ac:picMkLst>
            <pc:docMk/>
            <pc:sldMk cId="4276414021" sldId="319"/>
            <ac:picMk id="4" creationId="{F463E34D-2246-5D26-FE3C-6D8B5AD45EB9}"/>
          </ac:picMkLst>
        </pc:picChg>
      </pc:sldChg>
      <pc:sldChg chg="addSp delSp modSp add mod">
        <pc:chgData name="Ibrahim Rupawala" userId="16fe9d1623dd648b" providerId="LiveId" clId="{E277599E-8628-451E-AAB9-D648E0C52B2B}" dt="2023-05-20T20:26:59.726" v="13857"/>
        <pc:sldMkLst>
          <pc:docMk/>
          <pc:sldMk cId="3821201657" sldId="320"/>
        </pc:sldMkLst>
        <pc:picChg chg="add mod">
          <ac:chgData name="Ibrahim Rupawala" userId="16fe9d1623dd648b" providerId="LiveId" clId="{E277599E-8628-451E-AAB9-D648E0C52B2B}" dt="2023-05-20T20:26:59.726" v="13857"/>
          <ac:picMkLst>
            <pc:docMk/>
            <pc:sldMk cId="3821201657" sldId="320"/>
            <ac:picMk id="3" creationId="{E45E51D0-73FE-860D-EF06-827EF215330D}"/>
          </ac:picMkLst>
        </pc:picChg>
        <pc:picChg chg="del">
          <ac:chgData name="Ibrahim Rupawala" userId="16fe9d1623dd648b" providerId="LiveId" clId="{E277599E-8628-451E-AAB9-D648E0C52B2B}" dt="2023-05-20T20:26:57.159" v="13856" actId="478"/>
          <ac:picMkLst>
            <pc:docMk/>
            <pc:sldMk cId="3821201657" sldId="320"/>
            <ac:picMk id="4" creationId="{F463E34D-2246-5D26-FE3C-6D8B5AD45EB9}"/>
          </ac:picMkLst>
        </pc:picChg>
      </pc:sldChg>
      <pc:sldChg chg="addSp delSp modSp add mod">
        <pc:chgData name="Ibrahim Rupawala" userId="16fe9d1623dd648b" providerId="LiveId" clId="{E277599E-8628-451E-AAB9-D648E0C52B2B}" dt="2023-05-20T20:27:06.477" v="13860"/>
        <pc:sldMkLst>
          <pc:docMk/>
          <pc:sldMk cId="3268533941" sldId="321"/>
        </pc:sldMkLst>
        <pc:picChg chg="del">
          <ac:chgData name="Ibrahim Rupawala" userId="16fe9d1623dd648b" providerId="LiveId" clId="{E277599E-8628-451E-AAB9-D648E0C52B2B}" dt="2023-05-20T20:27:02.940" v="13859" actId="478"/>
          <ac:picMkLst>
            <pc:docMk/>
            <pc:sldMk cId="3268533941" sldId="321"/>
            <ac:picMk id="3" creationId="{E45E51D0-73FE-860D-EF06-827EF215330D}"/>
          </ac:picMkLst>
        </pc:picChg>
        <pc:picChg chg="add mod">
          <ac:chgData name="Ibrahim Rupawala" userId="16fe9d1623dd648b" providerId="LiveId" clId="{E277599E-8628-451E-AAB9-D648E0C52B2B}" dt="2023-05-20T20:27:06.477" v="13860"/>
          <ac:picMkLst>
            <pc:docMk/>
            <pc:sldMk cId="3268533941" sldId="321"/>
            <ac:picMk id="4" creationId="{7A43E50C-7225-A867-4557-87D039DB6B75}"/>
          </ac:picMkLst>
        </pc:picChg>
      </pc:sldChg>
      <pc:sldChg chg="addSp delSp modSp new mod ord">
        <pc:chgData name="Ibrahim Rupawala" userId="16fe9d1623dd648b" providerId="LiveId" clId="{E277599E-8628-451E-AAB9-D648E0C52B2B}" dt="2023-05-20T20:28:22.402" v="13871"/>
        <pc:sldMkLst>
          <pc:docMk/>
          <pc:sldMk cId="3857899336" sldId="322"/>
        </pc:sldMkLst>
        <pc:spChg chg="del">
          <ac:chgData name="Ibrahim Rupawala" userId="16fe9d1623dd648b" providerId="LiveId" clId="{E277599E-8628-451E-AAB9-D648E0C52B2B}" dt="2023-05-20T20:28:06.374" v="13866" actId="478"/>
          <ac:spMkLst>
            <pc:docMk/>
            <pc:sldMk cId="3857899336" sldId="322"/>
            <ac:spMk id="2" creationId="{ACFE0A84-CDDD-5276-E07D-8B6A1B2232B3}"/>
          </ac:spMkLst>
        </pc:spChg>
        <pc:spChg chg="del">
          <ac:chgData name="Ibrahim Rupawala" userId="16fe9d1623dd648b" providerId="LiveId" clId="{E277599E-8628-451E-AAB9-D648E0C52B2B}" dt="2023-05-20T20:28:06.374" v="13866" actId="478"/>
          <ac:spMkLst>
            <pc:docMk/>
            <pc:sldMk cId="3857899336" sldId="322"/>
            <ac:spMk id="3" creationId="{F6C0C64B-ACDD-77FF-8330-EE13FE3CC43D}"/>
          </ac:spMkLst>
        </pc:spChg>
        <pc:picChg chg="add del mod">
          <ac:chgData name="Ibrahim Rupawala" userId="16fe9d1623dd648b" providerId="LiveId" clId="{E277599E-8628-451E-AAB9-D648E0C52B2B}" dt="2023-05-20T20:28:09.198" v="13868" actId="478"/>
          <ac:picMkLst>
            <pc:docMk/>
            <pc:sldMk cId="3857899336" sldId="322"/>
            <ac:picMk id="5" creationId="{FBBB8DAB-777A-6B29-9E89-AFDC80289EAF}"/>
          </ac:picMkLst>
        </pc:picChg>
        <pc:picChg chg="add mod">
          <ac:chgData name="Ibrahim Rupawala" userId="16fe9d1623dd648b" providerId="LiveId" clId="{E277599E-8628-451E-AAB9-D648E0C52B2B}" dt="2023-05-20T20:28:12.299" v="13869"/>
          <ac:picMkLst>
            <pc:docMk/>
            <pc:sldMk cId="3857899336" sldId="322"/>
            <ac:picMk id="7" creationId="{41C63E6B-B62E-5472-3A71-A752D037532E}"/>
          </ac:picMkLst>
        </pc:picChg>
      </pc:sldChg>
      <pc:sldChg chg="addSp delSp modSp new mod">
        <pc:chgData name="Ibrahim Rupawala" userId="16fe9d1623dd648b" providerId="LiveId" clId="{E277599E-8628-451E-AAB9-D648E0C52B2B}" dt="2023-05-20T20:29:49.963" v="13878"/>
        <pc:sldMkLst>
          <pc:docMk/>
          <pc:sldMk cId="274249686" sldId="323"/>
        </pc:sldMkLst>
        <pc:spChg chg="del">
          <ac:chgData name="Ibrahim Rupawala" userId="16fe9d1623dd648b" providerId="LiveId" clId="{E277599E-8628-451E-AAB9-D648E0C52B2B}" dt="2023-05-20T20:29:32.253" v="13873" actId="478"/>
          <ac:spMkLst>
            <pc:docMk/>
            <pc:sldMk cId="274249686" sldId="323"/>
            <ac:spMk id="2" creationId="{4DFD132C-ED6D-CCF9-7F5D-A16525AC84F5}"/>
          </ac:spMkLst>
        </pc:spChg>
        <pc:spChg chg="del">
          <ac:chgData name="Ibrahim Rupawala" userId="16fe9d1623dd648b" providerId="LiveId" clId="{E277599E-8628-451E-AAB9-D648E0C52B2B}" dt="2023-05-20T20:29:32.253" v="13873" actId="478"/>
          <ac:spMkLst>
            <pc:docMk/>
            <pc:sldMk cId="274249686" sldId="323"/>
            <ac:spMk id="3" creationId="{8B4C204A-02C5-35DE-F0B6-6834736DCAAE}"/>
          </ac:spMkLst>
        </pc:spChg>
        <pc:picChg chg="add del mod">
          <ac:chgData name="Ibrahim Rupawala" userId="16fe9d1623dd648b" providerId="LiveId" clId="{E277599E-8628-451E-AAB9-D648E0C52B2B}" dt="2023-05-20T20:29:37.134" v="13875" actId="478"/>
          <ac:picMkLst>
            <pc:docMk/>
            <pc:sldMk cId="274249686" sldId="323"/>
            <ac:picMk id="5" creationId="{115DF39A-6F12-4927-58A6-CD2EFB5C0146}"/>
          </ac:picMkLst>
        </pc:picChg>
        <pc:picChg chg="add mod">
          <ac:chgData name="Ibrahim Rupawala" userId="16fe9d1623dd648b" providerId="LiveId" clId="{E277599E-8628-451E-AAB9-D648E0C52B2B}" dt="2023-05-20T20:29:39.837" v="13876"/>
          <ac:picMkLst>
            <pc:docMk/>
            <pc:sldMk cId="274249686" sldId="323"/>
            <ac:picMk id="7" creationId="{C68AC303-71EB-DD15-981F-849816A1A97F}"/>
          </ac:picMkLst>
        </pc:picChg>
        <pc:picChg chg="add mod">
          <ac:chgData name="Ibrahim Rupawala" userId="16fe9d1623dd648b" providerId="LiveId" clId="{E277599E-8628-451E-AAB9-D648E0C52B2B}" dt="2023-05-20T20:29:49.963" v="13878"/>
          <ac:picMkLst>
            <pc:docMk/>
            <pc:sldMk cId="274249686" sldId="323"/>
            <ac:picMk id="8" creationId="{2FA30645-6083-32B2-E7CC-3E406C7DFD45}"/>
          </ac:picMkLst>
        </pc:picChg>
      </pc:sldChg>
      <pc:sldChg chg="addSp delSp modSp add mod">
        <pc:chgData name="Ibrahim Rupawala" userId="16fe9d1623dd648b" providerId="LiveId" clId="{E277599E-8628-451E-AAB9-D648E0C52B2B}" dt="2023-05-20T20:29:54.531" v="13881"/>
        <pc:sldMkLst>
          <pc:docMk/>
          <pc:sldMk cId="3907876946" sldId="324"/>
        </pc:sldMkLst>
        <pc:picChg chg="add mod">
          <ac:chgData name="Ibrahim Rupawala" userId="16fe9d1623dd648b" providerId="LiveId" clId="{E277599E-8628-451E-AAB9-D648E0C52B2B}" dt="2023-05-20T20:29:54.531" v="13881"/>
          <ac:picMkLst>
            <pc:docMk/>
            <pc:sldMk cId="3907876946" sldId="324"/>
            <ac:picMk id="3" creationId="{E8E6A9B7-F563-212B-9E56-F0E8EB52DBEC}"/>
          </ac:picMkLst>
        </pc:picChg>
        <pc:picChg chg="del">
          <ac:chgData name="Ibrahim Rupawala" userId="16fe9d1623dd648b" providerId="LiveId" clId="{E277599E-8628-451E-AAB9-D648E0C52B2B}" dt="2023-05-20T20:29:52.993" v="13880" actId="478"/>
          <ac:picMkLst>
            <pc:docMk/>
            <pc:sldMk cId="3907876946" sldId="324"/>
            <ac:picMk id="7" creationId="{C68AC303-71EB-DD15-981F-849816A1A97F}"/>
          </ac:picMkLst>
        </pc:picChg>
      </pc:sldChg>
      <pc:sldChg chg="addSp delSp modSp new mod ord">
        <pc:chgData name="Ibrahim Rupawala" userId="16fe9d1623dd648b" providerId="LiveId" clId="{E277599E-8628-451E-AAB9-D648E0C52B2B}" dt="2023-05-20T20:31:07.421" v="13898" actId="14100"/>
        <pc:sldMkLst>
          <pc:docMk/>
          <pc:sldMk cId="2298774935" sldId="325"/>
        </pc:sldMkLst>
        <pc:spChg chg="del">
          <ac:chgData name="Ibrahim Rupawala" userId="16fe9d1623dd648b" providerId="LiveId" clId="{E277599E-8628-451E-AAB9-D648E0C52B2B}" dt="2023-05-20T20:30:07.223" v="13883" actId="478"/>
          <ac:spMkLst>
            <pc:docMk/>
            <pc:sldMk cId="2298774935" sldId="325"/>
            <ac:spMk id="2" creationId="{EDB1AD28-BDFC-148A-92B2-CC37338F4340}"/>
          </ac:spMkLst>
        </pc:spChg>
        <pc:spChg chg="del">
          <ac:chgData name="Ibrahim Rupawala" userId="16fe9d1623dd648b" providerId="LiveId" clId="{E277599E-8628-451E-AAB9-D648E0C52B2B}" dt="2023-05-20T20:30:07.223" v="13883" actId="478"/>
          <ac:spMkLst>
            <pc:docMk/>
            <pc:sldMk cId="2298774935" sldId="325"/>
            <ac:spMk id="3" creationId="{1C70634E-EA42-4905-5569-E480ACE61B8B}"/>
          </ac:spMkLst>
        </pc:spChg>
        <pc:spChg chg="add mod">
          <ac:chgData name="Ibrahim Rupawala" userId="16fe9d1623dd648b" providerId="LiveId" clId="{E277599E-8628-451E-AAB9-D648E0C52B2B}" dt="2023-05-20T20:31:07.421" v="13898" actId="14100"/>
          <ac:spMkLst>
            <pc:docMk/>
            <pc:sldMk cId="2298774935" sldId="325"/>
            <ac:spMk id="6" creationId="{549A30BE-0023-0006-1B55-C150E5438956}"/>
          </ac:spMkLst>
        </pc:spChg>
        <pc:picChg chg="add mod modCrop">
          <ac:chgData name="Ibrahim Rupawala" userId="16fe9d1623dd648b" providerId="LiveId" clId="{E277599E-8628-451E-AAB9-D648E0C52B2B}" dt="2023-05-20T20:31:01.876" v="13895" actId="1076"/>
          <ac:picMkLst>
            <pc:docMk/>
            <pc:sldMk cId="2298774935" sldId="325"/>
            <ac:picMk id="5" creationId="{97A67C29-51A4-9A55-5F9A-2ABFD3DC5E78}"/>
          </ac:picMkLst>
        </pc:picChg>
      </pc:sldChg>
      <pc:sldChg chg="addSp delSp modSp new mod">
        <pc:chgData name="Ibrahim Rupawala" userId="16fe9d1623dd648b" providerId="LiveId" clId="{E277599E-8628-451E-AAB9-D648E0C52B2B}" dt="2023-05-20T20:32:07.778" v="13913" actId="404"/>
        <pc:sldMkLst>
          <pc:docMk/>
          <pc:sldMk cId="1512918795" sldId="326"/>
        </pc:sldMkLst>
        <pc:spChg chg="del">
          <ac:chgData name="Ibrahim Rupawala" userId="16fe9d1623dd648b" providerId="LiveId" clId="{E277599E-8628-451E-AAB9-D648E0C52B2B}" dt="2023-05-20T20:31:20.993" v="13900" actId="478"/>
          <ac:spMkLst>
            <pc:docMk/>
            <pc:sldMk cId="1512918795" sldId="326"/>
            <ac:spMk id="2" creationId="{C6A47287-BD7E-71C6-B291-0E00E82D4610}"/>
          </ac:spMkLst>
        </pc:spChg>
        <pc:spChg chg="del">
          <ac:chgData name="Ibrahim Rupawala" userId="16fe9d1623dd648b" providerId="LiveId" clId="{E277599E-8628-451E-AAB9-D648E0C52B2B}" dt="2023-05-20T20:31:20.993" v="13900" actId="478"/>
          <ac:spMkLst>
            <pc:docMk/>
            <pc:sldMk cId="1512918795" sldId="326"/>
            <ac:spMk id="3" creationId="{1CD849DA-918E-98EF-DC23-A9027DECEA95}"/>
          </ac:spMkLst>
        </pc:spChg>
        <pc:spChg chg="add mod">
          <ac:chgData name="Ibrahim Rupawala" userId="16fe9d1623dd648b" providerId="LiveId" clId="{E277599E-8628-451E-AAB9-D648E0C52B2B}" dt="2023-05-20T20:32:07.778" v="13913" actId="404"/>
          <ac:spMkLst>
            <pc:docMk/>
            <pc:sldMk cId="1512918795" sldId="326"/>
            <ac:spMk id="6" creationId="{8DFF254C-6E54-5062-9FC2-359AFBF70CCD}"/>
          </ac:spMkLst>
        </pc:spChg>
        <pc:picChg chg="add mod modCrop">
          <ac:chgData name="Ibrahim Rupawala" userId="16fe9d1623dd648b" providerId="LiveId" clId="{E277599E-8628-451E-AAB9-D648E0C52B2B}" dt="2023-05-20T20:32:04.773" v="13911" actId="1076"/>
          <ac:picMkLst>
            <pc:docMk/>
            <pc:sldMk cId="1512918795" sldId="326"/>
            <ac:picMk id="5" creationId="{B5FF8C45-F980-C367-9028-4CD4BD3C49E6}"/>
          </ac:picMkLst>
        </pc:picChg>
      </pc:sldChg>
      <pc:sldChg chg="addSp delSp modSp new mod">
        <pc:chgData name="Ibrahim Rupawala" userId="16fe9d1623dd648b" providerId="LiveId" clId="{E277599E-8628-451E-AAB9-D648E0C52B2B}" dt="2023-05-20T20:34:49.925" v="13921"/>
        <pc:sldMkLst>
          <pc:docMk/>
          <pc:sldMk cId="3811923126" sldId="327"/>
        </pc:sldMkLst>
        <pc:spChg chg="del">
          <ac:chgData name="Ibrahim Rupawala" userId="16fe9d1623dd648b" providerId="LiveId" clId="{E277599E-8628-451E-AAB9-D648E0C52B2B}" dt="2023-05-20T20:34:35.167" v="13916" actId="478"/>
          <ac:spMkLst>
            <pc:docMk/>
            <pc:sldMk cId="3811923126" sldId="327"/>
            <ac:spMk id="2" creationId="{BF4E0007-2174-AB34-E8C8-F8F6101727F4}"/>
          </ac:spMkLst>
        </pc:spChg>
        <pc:spChg chg="del">
          <ac:chgData name="Ibrahim Rupawala" userId="16fe9d1623dd648b" providerId="LiveId" clId="{E277599E-8628-451E-AAB9-D648E0C52B2B}" dt="2023-05-20T20:34:35.167" v="13916" actId="478"/>
          <ac:spMkLst>
            <pc:docMk/>
            <pc:sldMk cId="3811923126" sldId="327"/>
            <ac:spMk id="3" creationId="{059925B1-03FF-B4D2-2966-CF631D5A8630}"/>
          </ac:spMkLst>
        </pc:spChg>
        <pc:picChg chg="add mod">
          <ac:chgData name="Ibrahim Rupawala" userId="16fe9d1623dd648b" providerId="LiveId" clId="{E277599E-8628-451E-AAB9-D648E0C52B2B}" dt="2023-05-20T20:34:49.925" v="13921"/>
          <ac:picMkLst>
            <pc:docMk/>
            <pc:sldMk cId="3811923126" sldId="327"/>
            <ac:picMk id="5" creationId="{26B1E5F9-5809-AAAE-7713-258CE35BC06B}"/>
          </ac:picMkLst>
        </pc:picChg>
      </pc:sldChg>
      <pc:sldChg chg="addSp modSp add">
        <pc:chgData name="Ibrahim Rupawala" userId="16fe9d1623dd648b" providerId="LiveId" clId="{E277599E-8628-451E-AAB9-D648E0C52B2B}" dt="2023-05-20T20:34:53.749" v="13922"/>
        <pc:sldMkLst>
          <pc:docMk/>
          <pc:sldMk cId="4240989411" sldId="328"/>
        </pc:sldMkLst>
        <pc:picChg chg="add mod">
          <ac:chgData name="Ibrahim Rupawala" userId="16fe9d1623dd648b" providerId="LiveId" clId="{E277599E-8628-451E-AAB9-D648E0C52B2B}" dt="2023-05-20T20:34:53.749" v="13922"/>
          <ac:picMkLst>
            <pc:docMk/>
            <pc:sldMk cId="4240989411" sldId="328"/>
            <ac:picMk id="3" creationId="{CA2CE9BB-400A-0E54-FA81-52FDBD0CEA96}"/>
          </ac:picMkLst>
        </pc:picChg>
      </pc:sldChg>
      <pc:sldChg chg="addSp delSp modSp add">
        <pc:chgData name="Ibrahim Rupawala" userId="16fe9d1623dd648b" providerId="LiveId" clId="{E277599E-8628-451E-AAB9-D648E0C52B2B}" dt="2023-05-20T20:35:08.717" v="13925"/>
        <pc:sldMkLst>
          <pc:docMk/>
          <pc:sldMk cId="1382204983" sldId="329"/>
        </pc:sldMkLst>
        <pc:picChg chg="add del mod">
          <ac:chgData name="Ibrahim Rupawala" userId="16fe9d1623dd648b" providerId="LiveId" clId="{E277599E-8628-451E-AAB9-D648E0C52B2B}" dt="2023-05-20T20:35:07.480" v="13924"/>
          <ac:picMkLst>
            <pc:docMk/>
            <pc:sldMk cId="1382204983" sldId="329"/>
            <ac:picMk id="3" creationId="{250137AD-E1FD-610B-6567-B976E336E9A1}"/>
          </ac:picMkLst>
        </pc:picChg>
        <pc:picChg chg="add mod">
          <ac:chgData name="Ibrahim Rupawala" userId="16fe9d1623dd648b" providerId="LiveId" clId="{E277599E-8628-451E-AAB9-D648E0C52B2B}" dt="2023-05-20T20:35:08.717" v="13925"/>
          <ac:picMkLst>
            <pc:docMk/>
            <pc:sldMk cId="1382204983" sldId="329"/>
            <ac:picMk id="5" creationId="{F5DE54BC-5308-2370-2774-FF493FB09929}"/>
          </ac:picMkLst>
        </pc:picChg>
      </pc:sldChg>
      <pc:sldChg chg="addSp modSp add">
        <pc:chgData name="Ibrahim Rupawala" userId="16fe9d1623dd648b" providerId="LiveId" clId="{E277599E-8628-451E-AAB9-D648E0C52B2B}" dt="2023-05-20T20:35:12.177" v="13926"/>
        <pc:sldMkLst>
          <pc:docMk/>
          <pc:sldMk cId="2717765429" sldId="330"/>
        </pc:sldMkLst>
        <pc:picChg chg="add mod">
          <ac:chgData name="Ibrahim Rupawala" userId="16fe9d1623dd648b" providerId="LiveId" clId="{E277599E-8628-451E-AAB9-D648E0C52B2B}" dt="2023-05-20T20:35:12.177" v="13926"/>
          <ac:picMkLst>
            <pc:docMk/>
            <pc:sldMk cId="2717765429" sldId="330"/>
            <ac:picMk id="3" creationId="{729E0902-7E5B-1E5E-AADE-071440A0FE52}"/>
          </ac:picMkLst>
        </pc:picChg>
      </pc:sldChg>
      <pc:sldChg chg="addSp delSp modSp add mod">
        <pc:chgData name="Ibrahim Rupawala" userId="16fe9d1623dd648b" providerId="LiveId" clId="{E277599E-8628-451E-AAB9-D648E0C52B2B}" dt="2023-05-20T20:42:52.785" v="13996" actId="1076"/>
        <pc:sldMkLst>
          <pc:docMk/>
          <pc:sldMk cId="2251681810" sldId="331"/>
        </pc:sldMkLst>
        <pc:spChg chg="add del mod">
          <ac:chgData name="Ibrahim Rupawala" userId="16fe9d1623dd648b" providerId="LiveId" clId="{E277599E-8628-451E-AAB9-D648E0C52B2B}" dt="2023-05-20T20:40:00.947" v="13981"/>
          <ac:spMkLst>
            <pc:docMk/>
            <pc:sldMk cId="2251681810" sldId="331"/>
            <ac:spMk id="4" creationId="{EF32902D-D4C8-6DFE-E73B-16ADD5EDDA7F}"/>
          </ac:spMkLst>
        </pc:spChg>
        <pc:spChg chg="add mod">
          <ac:chgData name="Ibrahim Rupawala" userId="16fe9d1623dd648b" providerId="LiveId" clId="{E277599E-8628-451E-AAB9-D648E0C52B2B}" dt="2023-05-20T20:42:51.826" v="13995" actId="14100"/>
          <ac:spMkLst>
            <pc:docMk/>
            <pc:sldMk cId="2251681810" sldId="331"/>
            <ac:spMk id="5" creationId="{C52F6485-08AB-F4BB-3DA7-1FEC2B528395}"/>
          </ac:spMkLst>
        </pc:spChg>
        <pc:picChg chg="add mod">
          <ac:chgData name="Ibrahim Rupawala" userId="16fe9d1623dd648b" providerId="LiveId" clId="{E277599E-8628-451E-AAB9-D648E0C52B2B}" dt="2023-05-20T20:42:52.785" v="13996" actId="1076"/>
          <ac:picMkLst>
            <pc:docMk/>
            <pc:sldMk cId="2251681810" sldId="331"/>
            <ac:picMk id="3" creationId="{73D44C3B-6A87-3F21-7C73-06CBCE2F2349}"/>
          </ac:picMkLst>
        </pc:picChg>
      </pc:sldChg>
      <pc:sldChg chg="addSp modSp add">
        <pc:chgData name="Ibrahim Rupawala" userId="16fe9d1623dd648b" providerId="LiveId" clId="{E277599E-8628-451E-AAB9-D648E0C52B2B}" dt="2023-05-20T20:35:29.862" v="13936"/>
        <pc:sldMkLst>
          <pc:docMk/>
          <pc:sldMk cId="894363740" sldId="332"/>
        </pc:sldMkLst>
        <pc:picChg chg="add mod">
          <ac:chgData name="Ibrahim Rupawala" userId="16fe9d1623dd648b" providerId="LiveId" clId="{E277599E-8628-451E-AAB9-D648E0C52B2B}" dt="2023-05-20T20:35:29.862" v="13936"/>
          <ac:picMkLst>
            <pc:docMk/>
            <pc:sldMk cId="894363740" sldId="332"/>
            <ac:picMk id="3" creationId="{96B91F38-0A83-365D-AFAB-476CBDA52A8A}"/>
          </ac:picMkLst>
        </pc:picChg>
      </pc:sldChg>
      <pc:sldChg chg="addSp modSp add mod">
        <pc:chgData name="Ibrahim Rupawala" userId="16fe9d1623dd648b" providerId="LiveId" clId="{E277599E-8628-451E-AAB9-D648E0C52B2B}" dt="2023-05-20T20:36:59.071" v="13948" actId="688"/>
        <pc:sldMkLst>
          <pc:docMk/>
          <pc:sldMk cId="1184460876" sldId="333"/>
        </pc:sldMkLst>
        <pc:picChg chg="add mod modCrop">
          <ac:chgData name="Ibrahim Rupawala" userId="16fe9d1623dd648b" providerId="LiveId" clId="{E277599E-8628-451E-AAB9-D648E0C52B2B}" dt="2023-05-20T20:36:59.071" v="13948" actId="688"/>
          <ac:picMkLst>
            <pc:docMk/>
            <pc:sldMk cId="1184460876" sldId="333"/>
            <ac:picMk id="3" creationId="{26765AEE-30C0-6E0F-78E5-F439FF1A618A}"/>
          </ac:picMkLst>
        </pc:picChg>
      </pc:sldChg>
      <pc:sldChg chg="addSp modSp add">
        <pc:chgData name="Ibrahim Rupawala" userId="16fe9d1623dd648b" providerId="LiveId" clId="{E277599E-8628-451E-AAB9-D648E0C52B2B}" dt="2023-05-20T20:37:06.591" v="13949"/>
        <pc:sldMkLst>
          <pc:docMk/>
          <pc:sldMk cId="2999782320" sldId="334"/>
        </pc:sldMkLst>
        <pc:picChg chg="add mod">
          <ac:chgData name="Ibrahim Rupawala" userId="16fe9d1623dd648b" providerId="LiveId" clId="{E277599E-8628-451E-AAB9-D648E0C52B2B}" dt="2023-05-20T20:37:06.591" v="13949"/>
          <ac:picMkLst>
            <pc:docMk/>
            <pc:sldMk cId="2999782320" sldId="334"/>
            <ac:picMk id="3" creationId="{A8674F61-AA4A-759A-CAC9-9F179102C0E1}"/>
          </ac:picMkLst>
        </pc:picChg>
      </pc:sldChg>
      <pc:sldChg chg="addSp modSp add">
        <pc:chgData name="Ibrahim Rupawala" userId="16fe9d1623dd648b" providerId="LiveId" clId="{E277599E-8628-451E-AAB9-D648E0C52B2B}" dt="2023-05-20T20:37:19.152" v="13950"/>
        <pc:sldMkLst>
          <pc:docMk/>
          <pc:sldMk cId="2119165512" sldId="335"/>
        </pc:sldMkLst>
        <pc:picChg chg="add mod">
          <ac:chgData name="Ibrahim Rupawala" userId="16fe9d1623dd648b" providerId="LiveId" clId="{E277599E-8628-451E-AAB9-D648E0C52B2B}" dt="2023-05-20T20:37:19.152" v="13950"/>
          <ac:picMkLst>
            <pc:docMk/>
            <pc:sldMk cId="2119165512" sldId="335"/>
            <ac:picMk id="3" creationId="{B5370D3B-FA24-9BE1-006B-E12481BDE1E5}"/>
          </ac:picMkLst>
        </pc:picChg>
      </pc:sldChg>
      <pc:sldChg chg="addSp modSp add mod">
        <pc:chgData name="Ibrahim Rupawala" userId="16fe9d1623dd648b" providerId="LiveId" clId="{E277599E-8628-451E-AAB9-D648E0C52B2B}" dt="2023-05-20T20:41:57.839" v="13990" actId="1076"/>
        <pc:sldMkLst>
          <pc:docMk/>
          <pc:sldMk cId="4099507784" sldId="336"/>
        </pc:sldMkLst>
        <pc:spChg chg="add mod">
          <ac:chgData name="Ibrahim Rupawala" userId="16fe9d1623dd648b" providerId="LiveId" clId="{E277599E-8628-451E-AAB9-D648E0C52B2B}" dt="2023-05-20T20:41:43.524" v="13985" actId="14100"/>
          <ac:spMkLst>
            <pc:docMk/>
            <pc:sldMk cId="4099507784" sldId="336"/>
            <ac:spMk id="4" creationId="{8F0F93FA-071B-C12A-DD2D-A15C91EC4B82}"/>
          </ac:spMkLst>
        </pc:spChg>
        <pc:picChg chg="add mod modCrop">
          <ac:chgData name="Ibrahim Rupawala" userId="16fe9d1623dd648b" providerId="LiveId" clId="{E277599E-8628-451E-AAB9-D648E0C52B2B}" dt="2023-05-20T20:41:57.839" v="13990" actId="1076"/>
          <ac:picMkLst>
            <pc:docMk/>
            <pc:sldMk cId="4099507784" sldId="336"/>
            <ac:picMk id="3" creationId="{A9A86BFF-70BC-D85C-2766-B69A4DA208B9}"/>
          </ac:picMkLst>
        </pc:picChg>
      </pc:sldChg>
      <pc:sldChg chg="addSp modSp add">
        <pc:chgData name="Ibrahim Rupawala" userId="16fe9d1623dd648b" providerId="LiveId" clId="{E277599E-8628-451E-AAB9-D648E0C52B2B}" dt="2023-05-20T20:37:30.883" v="13952"/>
        <pc:sldMkLst>
          <pc:docMk/>
          <pc:sldMk cId="1871271217" sldId="337"/>
        </pc:sldMkLst>
        <pc:picChg chg="add mod">
          <ac:chgData name="Ibrahim Rupawala" userId="16fe9d1623dd648b" providerId="LiveId" clId="{E277599E-8628-451E-AAB9-D648E0C52B2B}" dt="2023-05-20T20:37:30.883" v="13952"/>
          <ac:picMkLst>
            <pc:docMk/>
            <pc:sldMk cId="1871271217" sldId="337"/>
            <ac:picMk id="3" creationId="{15A45598-87BA-83C0-E71A-F1D527DA48AE}"/>
          </ac:picMkLst>
        </pc:picChg>
      </pc:sldChg>
      <pc:sldChg chg="addSp modSp add">
        <pc:chgData name="Ibrahim Rupawala" userId="16fe9d1623dd648b" providerId="LiveId" clId="{E277599E-8628-451E-AAB9-D648E0C52B2B}" dt="2023-05-20T20:37:35.556" v="13953"/>
        <pc:sldMkLst>
          <pc:docMk/>
          <pc:sldMk cId="822714045" sldId="338"/>
        </pc:sldMkLst>
        <pc:picChg chg="add mod">
          <ac:chgData name="Ibrahim Rupawala" userId="16fe9d1623dd648b" providerId="LiveId" clId="{E277599E-8628-451E-AAB9-D648E0C52B2B}" dt="2023-05-20T20:37:35.556" v="13953"/>
          <ac:picMkLst>
            <pc:docMk/>
            <pc:sldMk cId="822714045" sldId="338"/>
            <ac:picMk id="3" creationId="{76B8D4AE-F15D-1A70-9DF7-FB181B313F6B}"/>
          </ac:picMkLst>
        </pc:picChg>
      </pc:sldChg>
      <pc:sldChg chg="addSp modSp add">
        <pc:chgData name="Ibrahim Rupawala" userId="16fe9d1623dd648b" providerId="LiveId" clId="{E277599E-8628-451E-AAB9-D648E0C52B2B}" dt="2023-05-20T20:37:43.616" v="13962"/>
        <pc:sldMkLst>
          <pc:docMk/>
          <pc:sldMk cId="1313404971" sldId="339"/>
        </pc:sldMkLst>
        <pc:picChg chg="add mod">
          <ac:chgData name="Ibrahim Rupawala" userId="16fe9d1623dd648b" providerId="LiveId" clId="{E277599E-8628-451E-AAB9-D648E0C52B2B}" dt="2023-05-20T20:37:43.616" v="13962"/>
          <ac:picMkLst>
            <pc:docMk/>
            <pc:sldMk cId="1313404971" sldId="339"/>
            <ac:picMk id="3" creationId="{CA976CE7-8A0B-66F0-7482-9E8ECB8DB369}"/>
          </ac:picMkLst>
        </pc:picChg>
      </pc:sldChg>
      <pc:sldChg chg="addSp modSp add mod">
        <pc:chgData name="Ibrahim Rupawala" userId="16fe9d1623dd648b" providerId="LiveId" clId="{E277599E-8628-451E-AAB9-D648E0C52B2B}" dt="2023-05-20T20:46:29.884" v="14030" actId="20577"/>
        <pc:sldMkLst>
          <pc:docMk/>
          <pc:sldMk cId="1962630014" sldId="340"/>
        </pc:sldMkLst>
        <pc:spChg chg="add mod">
          <ac:chgData name="Ibrahim Rupawala" userId="16fe9d1623dd648b" providerId="LiveId" clId="{E277599E-8628-451E-AAB9-D648E0C52B2B}" dt="2023-05-20T20:46:29.884" v="14030" actId="20577"/>
          <ac:spMkLst>
            <pc:docMk/>
            <pc:sldMk cId="1962630014" sldId="340"/>
            <ac:spMk id="4" creationId="{56B097E9-3F40-4E1C-F49F-338D7B0F7FCB}"/>
          </ac:spMkLst>
        </pc:spChg>
        <pc:picChg chg="add mod">
          <ac:chgData name="Ibrahim Rupawala" userId="16fe9d1623dd648b" providerId="LiveId" clId="{E277599E-8628-451E-AAB9-D648E0C52B2B}" dt="2023-05-20T20:46:23.634" v="14028" actId="1076"/>
          <ac:picMkLst>
            <pc:docMk/>
            <pc:sldMk cId="1962630014" sldId="340"/>
            <ac:picMk id="3" creationId="{1BD1178A-E0D1-D9C7-BDAB-9C48050B82E4}"/>
          </ac:picMkLst>
        </pc:picChg>
      </pc:sldChg>
      <pc:sldChg chg="addSp modSp add">
        <pc:chgData name="Ibrahim Rupawala" userId="16fe9d1623dd648b" providerId="LiveId" clId="{E277599E-8628-451E-AAB9-D648E0C52B2B}" dt="2023-05-20T20:37:52.931" v="13964"/>
        <pc:sldMkLst>
          <pc:docMk/>
          <pc:sldMk cId="395048535" sldId="341"/>
        </pc:sldMkLst>
        <pc:picChg chg="add mod">
          <ac:chgData name="Ibrahim Rupawala" userId="16fe9d1623dd648b" providerId="LiveId" clId="{E277599E-8628-451E-AAB9-D648E0C52B2B}" dt="2023-05-20T20:37:52.931" v="13964"/>
          <ac:picMkLst>
            <pc:docMk/>
            <pc:sldMk cId="395048535" sldId="341"/>
            <ac:picMk id="3" creationId="{504C5739-FA52-F139-3FEE-D3E5873CED1E}"/>
          </ac:picMkLst>
        </pc:picChg>
      </pc:sldChg>
      <pc:sldChg chg="addSp delSp modSp add del mod">
        <pc:chgData name="Ibrahim Rupawala" userId="16fe9d1623dd648b" providerId="LiveId" clId="{E277599E-8628-451E-AAB9-D648E0C52B2B}" dt="2023-05-20T20:48:16.838" v="14048" actId="47"/>
        <pc:sldMkLst>
          <pc:docMk/>
          <pc:sldMk cId="3469885643" sldId="342"/>
        </pc:sldMkLst>
        <pc:spChg chg="add del mod">
          <ac:chgData name="Ibrahim Rupawala" userId="16fe9d1623dd648b" providerId="LiveId" clId="{E277599E-8628-451E-AAB9-D648E0C52B2B}" dt="2023-05-20T20:46:06.619" v="14026" actId="478"/>
          <ac:spMkLst>
            <pc:docMk/>
            <pc:sldMk cId="3469885643" sldId="342"/>
            <ac:spMk id="4" creationId="{D5266889-5E3A-70FD-05E8-6A81D00E7641}"/>
          </ac:spMkLst>
        </pc:spChg>
        <pc:picChg chg="add del mod">
          <ac:chgData name="Ibrahim Rupawala" userId="16fe9d1623dd648b" providerId="LiveId" clId="{E277599E-8628-451E-AAB9-D648E0C52B2B}" dt="2023-05-20T20:48:09.434" v="14044" actId="21"/>
          <ac:picMkLst>
            <pc:docMk/>
            <pc:sldMk cId="3469885643" sldId="342"/>
            <ac:picMk id="3" creationId="{AFA893D7-6984-7D3E-FF6B-38AF28902584}"/>
          </ac:picMkLst>
        </pc:picChg>
      </pc:sldChg>
      <pc:sldChg chg="addSp delSp modSp add del mod">
        <pc:chgData name="Ibrahim Rupawala" userId="16fe9d1623dd648b" providerId="LiveId" clId="{E277599E-8628-451E-AAB9-D648E0C52B2B}" dt="2023-05-20T20:48:39.463" v="14059" actId="47"/>
        <pc:sldMkLst>
          <pc:docMk/>
          <pc:sldMk cId="1614373313" sldId="343"/>
        </pc:sldMkLst>
        <pc:picChg chg="add del mod">
          <ac:chgData name="Ibrahim Rupawala" userId="16fe9d1623dd648b" providerId="LiveId" clId="{E277599E-8628-451E-AAB9-D648E0C52B2B}" dt="2023-05-20T20:48:18.913" v="14049" actId="21"/>
          <ac:picMkLst>
            <pc:docMk/>
            <pc:sldMk cId="1614373313" sldId="343"/>
            <ac:picMk id="3" creationId="{81882BC5-3715-1C91-B79F-1745F79C47EA}"/>
          </ac:picMkLst>
        </pc:picChg>
      </pc:sldChg>
      <pc:sldChg chg="addSp delSp modSp add del mod">
        <pc:chgData name="Ibrahim Rupawala" userId="16fe9d1623dd648b" providerId="LiveId" clId="{E277599E-8628-451E-AAB9-D648E0C52B2B}" dt="2023-05-20T20:48:39.463" v="14059" actId="47"/>
        <pc:sldMkLst>
          <pc:docMk/>
          <pc:sldMk cId="1164689648" sldId="344"/>
        </pc:sldMkLst>
        <pc:picChg chg="add del mod">
          <ac:chgData name="Ibrahim Rupawala" userId="16fe9d1623dd648b" providerId="LiveId" clId="{E277599E-8628-451E-AAB9-D648E0C52B2B}" dt="2023-05-20T20:48:29.574" v="14054" actId="21"/>
          <ac:picMkLst>
            <pc:docMk/>
            <pc:sldMk cId="1164689648" sldId="344"/>
            <ac:picMk id="3" creationId="{42A2DA97-B52B-09A4-A303-BADE3C2FEDDF}"/>
          </ac:picMkLst>
        </pc:picChg>
      </pc:sldChg>
      <pc:sldChg chg="addSp delSp modSp add del mod">
        <pc:chgData name="Ibrahim Rupawala" userId="16fe9d1623dd648b" providerId="LiveId" clId="{E277599E-8628-451E-AAB9-D648E0C52B2B}" dt="2023-05-20T20:50:12.668" v="14080" actId="47"/>
        <pc:sldMkLst>
          <pc:docMk/>
          <pc:sldMk cId="1342538393" sldId="345"/>
        </pc:sldMkLst>
        <pc:picChg chg="add del mod">
          <ac:chgData name="Ibrahim Rupawala" userId="16fe9d1623dd648b" providerId="LiveId" clId="{E277599E-8628-451E-AAB9-D648E0C52B2B}" dt="2023-05-20T20:49:39.112" v="14071" actId="21"/>
          <ac:picMkLst>
            <pc:docMk/>
            <pc:sldMk cId="1342538393" sldId="345"/>
            <ac:picMk id="3" creationId="{5924CD2F-445A-69D8-D7A0-936807A59867}"/>
          </ac:picMkLst>
        </pc:picChg>
      </pc:sldChg>
      <pc:sldChg chg="addSp delSp modSp add del mod">
        <pc:chgData name="Ibrahim Rupawala" userId="16fe9d1623dd648b" providerId="LiveId" clId="{E277599E-8628-451E-AAB9-D648E0C52B2B}" dt="2023-05-20T20:51:28.153" v="14094" actId="47"/>
        <pc:sldMkLst>
          <pc:docMk/>
          <pc:sldMk cId="2511454449" sldId="346"/>
        </pc:sldMkLst>
        <pc:picChg chg="add del mod">
          <ac:chgData name="Ibrahim Rupawala" userId="16fe9d1623dd648b" providerId="LiveId" clId="{E277599E-8628-451E-AAB9-D648E0C52B2B}" dt="2023-05-20T20:51:06.566" v="14085" actId="21"/>
          <ac:picMkLst>
            <pc:docMk/>
            <pc:sldMk cId="2511454449" sldId="346"/>
            <ac:picMk id="3" creationId="{7C6B635F-ECDA-FF31-91D7-1E79D50CBF7A}"/>
          </ac:picMkLst>
        </pc:picChg>
      </pc:sldChg>
      <pc:sldChg chg="addSp delSp modSp add del mod">
        <pc:chgData name="Ibrahim Rupawala" userId="16fe9d1623dd648b" providerId="LiveId" clId="{E277599E-8628-451E-AAB9-D648E0C52B2B}" dt="2023-05-20T20:51:28.153" v="14094" actId="47"/>
        <pc:sldMkLst>
          <pc:docMk/>
          <pc:sldMk cId="2833855353" sldId="347"/>
        </pc:sldMkLst>
        <pc:picChg chg="add del mod">
          <ac:chgData name="Ibrahim Rupawala" userId="16fe9d1623dd648b" providerId="LiveId" clId="{E277599E-8628-451E-AAB9-D648E0C52B2B}" dt="2023-05-20T20:51:18.191" v="14090" actId="21"/>
          <ac:picMkLst>
            <pc:docMk/>
            <pc:sldMk cId="2833855353" sldId="347"/>
            <ac:picMk id="3" creationId="{7FCFB5F3-87ED-BD72-55F9-3C720C69C45B}"/>
          </ac:picMkLst>
        </pc:picChg>
      </pc:sldChg>
      <pc:sldChg chg="addSp delSp modSp new mod ord">
        <pc:chgData name="Ibrahim Rupawala" userId="16fe9d1623dd648b" providerId="LiveId" clId="{E277599E-8628-451E-AAB9-D648E0C52B2B}" dt="2023-05-20T21:04:26.434" v="14162"/>
        <pc:sldMkLst>
          <pc:docMk/>
          <pc:sldMk cId="4242583603" sldId="348"/>
        </pc:sldMkLst>
        <pc:spChg chg="del">
          <ac:chgData name="Ibrahim Rupawala" userId="16fe9d1623dd648b" providerId="LiveId" clId="{E277599E-8628-451E-AAB9-D648E0C52B2B}" dt="2023-05-20T20:38:28.420" v="13972" actId="478"/>
          <ac:spMkLst>
            <pc:docMk/>
            <pc:sldMk cId="4242583603" sldId="348"/>
            <ac:spMk id="2" creationId="{EE4D4290-5936-9CA6-F803-056E2209E698}"/>
          </ac:spMkLst>
        </pc:spChg>
        <pc:spChg chg="del">
          <ac:chgData name="Ibrahim Rupawala" userId="16fe9d1623dd648b" providerId="LiveId" clId="{E277599E-8628-451E-AAB9-D648E0C52B2B}" dt="2023-05-20T20:38:28.420" v="13972" actId="478"/>
          <ac:spMkLst>
            <pc:docMk/>
            <pc:sldMk cId="4242583603" sldId="348"/>
            <ac:spMk id="3" creationId="{AC0FB654-4069-9366-9E2A-8ED799977AE2}"/>
          </ac:spMkLst>
        </pc:spChg>
        <pc:picChg chg="add mod">
          <ac:chgData name="Ibrahim Rupawala" userId="16fe9d1623dd648b" providerId="LiveId" clId="{E277599E-8628-451E-AAB9-D648E0C52B2B}" dt="2023-05-20T20:38:32.483" v="13976"/>
          <ac:picMkLst>
            <pc:docMk/>
            <pc:sldMk cId="4242583603" sldId="348"/>
            <ac:picMk id="5" creationId="{5A2461F2-1BCA-49F7-EDB7-D9E5799FB685}"/>
          </ac:picMkLst>
        </pc:picChg>
      </pc:sldChg>
      <pc:sldChg chg="addSp modSp add mod ord">
        <pc:chgData name="Ibrahim Rupawala" userId="16fe9d1623dd648b" providerId="LiveId" clId="{E277599E-8628-451E-AAB9-D648E0C52B2B}" dt="2023-05-20T21:09:46.761" v="14498" actId="20577"/>
        <pc:sldMkLst>
          <pc:docMk/>
          <pc:sldMk cId="1039773810" sldId="349"/>
        </pc:sldMkLst>
        <pc:spChg chg="add mod">
          <ac:chgData name="Ibrahim Rupawala" userId="16fe9d1623dd648b" providerId="LiveId" clId="{E277599E-8628-451E-AAB9-D648E0C52B2B}" dt="2023-05-20T21:07:25.829" v="14282" actId="1076"/>
          <ac:spMkLst>
            <pc:docMk/>
            <pc:sldMk cId="1039773810" sldId="349"/>
            <ac:spMk id="4" creationId="{A837A47E-4F45-3AC1-2202-5E14C0700B93}"/>
          </ac:spMkLst>
        </pc:spChg>
        <pc:spChg chg="add mod">
          <ac:chgData name="Ibrahim Rupawala" userId="16fe9d1623dd648b" providerId="LiveId" clId="{E277599E-8628-451E-AAB9-D648E0C52B2B}" dt="2023-05-20T21:09:46.761" v="14498" actId="20577"/>
          <ac:spMkLst>
            <pc:docMk/>
            <pc:sldMk cId="1039773810" sldId="349"/>
            <ac:spMk id="5" creationId="{ACA4FD46-58DF-8D6E-688F-73A7DCCB66C0}"/>
          </ac:spMkLst>
        </pc:spChg>
        <pc:picChg chg="add mod">
          <ac:chgData name="Ibrahim Rupawala" userId="16fe9d1623dd648b" providerId="LiveId" clId="{E277599E-8628-451E-AAB9-D648E0C52B2B}" dt="2023-05-20T21:07:18.755" v="14278" actId="1076"/>
          <ac:picMkLst>
            <pc:docMk/>
            <pc:sldMk cId="1039773810" sldId="349"/>
            <ac:picMk id="3" creationId="{B7F19440-48BF-4AE1-4347-D17189D97472}"/>
          </ac:picMkLst>
        </pc:picChg>
      </pc:sldChg>
      <pc:sldChg chg="addSp modSp add del">
        <pc:chgData name="Ibrahim Rupawala" userId="16fe9d1623dd648b" providerId="LiveId" clId="{E277599E-8628-451E-AAB9-D648E0C52B2B}" dt="2023-05-20T21:14:48.777" v="14564" actId="47"/>
        <pc:sldMkLst>
          <pc:docMk/>
          <pc:sldMk cId="1069512351" sldId="350"/>
        </pc:sldMkLst>
        <pc:picChg chg="add mod">
          <ac:chgData name="Ibrahim Rupawala" userId="16fe9d1623dd648b" providerId="LiveId" clId="{E277599E-8628-451E-AAB9-D648E0C52B2B}" dt="2023-05-20T20:38:40.568" v="13978"/>
          <ac:picMkLst>
            <pc:docMk/>
            <pc:sldMk cId="1069512351" sldId="350"/>
            <ac:picMk id="3" creationId="{7F9BAE62-170A-4373-8075-3C09E13418BB}"/>
          </ac:picMkLst>
        </pc:picChg>
      </pc:sldChg>
      <pc:sldChg chg="addSp delSp modSp add mod ord">
        <pc:chgData name="Ibrahim Rupawala" userId="16fe9d1623dd648b" providerId="LiveId" clId="{E277599E-8628-451E-AAB9-D648E0C52B2B}" dt="2023-05-20T20:50:09.465" v="14079"/>
        <pc:sldMkLst>
          <pc:docMk/>
          <pc:sldMk cId="2685026032" sldId="351"/>
        </pc:sldMkLst>
        <pc:picChg chg="add del mod">
          <ac:chgData name="Ibrahim Rupawala" userId="16fe9d1623dd648b" providerId="LiveId" clId="{E277599E-8628-451E-AAB9-D648E0C52B2B}" dt="2023-05-20T20:49:30.203" v="14070" actId="21"/>
          <ac:picMkLst>
            <pc:docMk/>
            <pc:sldMk cId="2685026032" sldId="351"/>
            <ac:picMk id="3" creationId="{399780A9-2609-8595-C20F-84F648321BA6}"/>
          </ac:picMkLst>
        </pc:picChg>
      </pc:sldChg>
      <pc:sldChg chg="addSp delSp modSp new add del mod">
        <pc:chgData name="Ibrahim Rupawala" userId="16fe9d1623dd648b" providerId="LiveId" clId="{E277599E-8628-451E-AAB9-D648E0C52B2B}" dt="2023-05-20T20:48:15.972" v="14047" actId="47"/>
        <pc:sldMkLst>
          <pc:docMk/>
          <pc:sldMk cId="1511151922" sldId="352"/>
        </pc:sldMkLst>
        <pc:spChg chg="add del">
          <ac:chgData name="Ibrahim Rupawala" userId="16fe9d1623dd648b" providerId="LiveId" clId="{E277599E-8628-451E-AAB9-D648E0C52B2B}" dt="2023-05-20T20:45:54.191" v="14022" actId="478"/>
          <ac:spMkLst>
            <pc:docMk/>
            <pc:sldMk cId="1511151922" sldId="352"/>
            <ac:spMk id="2" creationId="{CA32DDA4-7699-1A0F-AFF4-F456221E5030}"/>
          </ac:spMkLst>
        </pc:spChg>
        <pc:spChg chg="add del">
          <ac:chgData name="Ibrahim Rupawala" userId="16fe9d1623dd648b" providerId="LiveId" clId="{E277599E-8628-451E-AAB9-D648E0C52B2B}" dt="2023-05-20T20:45:54.191" v="14022" actId="478"/>
          <ac:spMkLst>
            <pc:docMk/>
            <pc:sldMk cId="1511151922" sldId="352"/>
            <ac:spMk id="3" creationId="{1269A02D-B492-4D49-CFD5-BE87B48BE97D}"/>
          </ac:spMkLst>
        </pc:spChg>
        <pc:spChg chg="add del mod">
          <ac:chgData name="Ibrahim Rupawala" userId="16fe9d1623dd648b" providerId="LiveId" clId="{E277599E-8628-451E-AAB9-D648E0C52B2B}" dt="2023-05-20T20:47:52.275" v="14039" actId="478"/>
          <ac:spMkLst>
            <pc:docMk/>
            <pc:sldMk cId="1511151922" sldId="352"/>
            <ac:spMk id="8" creationId="{2C02ABBD-C035-449D-A98A-291191A93603}"/>
          </ac:spMkLst>
        </pc:spChg>
        <pc:picChg chg="add del">
          <ac:chgData name="Ibrahim Rupawala" userId="16fe9d1623dd648b" providerId="LiveId" clId="{E277599E-8628-451E-AAB9-D648E0C52B2B}" dt="2023-05-20T20:45:02.934" v="14010" actId="22"/>
          <ac:picMkLst>
            <pc:docMk/>
            <pc:sldMk cId="1511151922" sldId="352"/>
            <ac:picMk id="5" creationId="{A11AD61E-A7D8-CFA3-2E8F-370D2F35005C}"/>
          </ac:picMkLst>
        </pc:picChg>
        <pc:picChg chg="add del mod">
          <ac:chgData name="Ibrahim Rupawala" userId="16fe9d1623dd648b" providerId="LiveId" clId="{E277599E-8628-451E-AAB9-D648E0C52B2B}" dt="2023-05-20T20:47:58.776" v="14040" actId="21"/>
          <ac:picMkLst>
            <pc:docMk/>
            <pc:sldMk cId="1511151922" sldId="352"/>
            <ac:picMk id="7" creationId="{B04300A0-CBDA-AB1F-5A67-983BAA6B81C6}"/>
          </ac:picMkLst>
        </pc:picChg>
      </pc:sldChg>
      <pc:sldChg chg="add del">
        <pc:chgData name="Ibrahim Rupawala" userId="16fe9d1623dd648b" providerId="LiveId" clId="{E277599E-8628-451E-AAB9-D648E0C52B2B}" dt="2023-05-20T21:01:55.233" v="14123" actId="2890"/>
        <pc:sldMkLst>
          <pc:docMk/>
          <pc:sldMk cId="2740092129" sldId="352"/>
        </pc:sldMkLst>
      </pc:sldChg>
      <pc:sldChg chg="add del">
        <pc:chgData name="Ibrahim Rupawala" userId="16fe9d1623dd648b" providerId="LiveId" clId="{E277599E-8628-451E-AAB9-D648E0C52B2B}" dt="2023-05-20T21:14:25.124" v="14544" actId="47"/>
        <pc:sldMkLst>
          <pc:docMk/>
          <pc:sldMk cId="3243057951" sldId="352"/>
        </pc:sldMkLst>
      </pc:sldChg>
      <pc:sldChg chg="add del">
        <pc:chgData name="Ibrahim Rupawala" userId="16fe9d1623dd648b" providerId="LiveId" clId="{E277599E-8628-451E-AAB9-D648E0C52B2B}" dt="2023-05-20T21:14:25.124" v="14544" actId="47"/>
        <pc:sldMkLst>
          <pc:docMk/>
          <pc:sldMk cId="571279426" sldId="353"/>
        </pc:sldMkLst>
      </pc:sldChg>
      <pc:sldChg chg="add del">
        <pc:chgData name="Ibrahim Rupawala" userId="16fe9d1623dd648b" providerId="LiveId" clId="{E277599E-8628-451E-AAB9-D648E0C52B2B}" dt="2023-05-20T21:01:54.977" v="14122" actId="2890"/>
        <pc:sldMkLst>
          <pc:docMk/>
          <pc:sldMk cId="1887851689" sldId="353"/>
        </pc:sldMkLst>
      </pc:sldChg>
      <pc:sldChg chg="add del">
        <pc:chgData name="Ibrahim Rupawala" userId="16fe9d1623dd648b" providerId="LiveId" clId="{E277599E-8628-451E-AAB9-D648E0C52B2B}" dt="2023-05-20T21:14:25.124" v="14544" actId="47"/>
        <pc:sldMkLst>
          <pc:docMk/>
          <pc:sldMk cId="3899511302" sldId="354"/>
        </pc:sldMkLst>
      </pc:sldChg>
      <pc:sldChg chg="add del">
        <pc:chgData name="Ibrahim Rupawala" userId="16fe9d1623dd648b" providerId="LiveId" clId="{E277599E-8628-451E-AAB9-D648E0C52B2B}" dt="2023-05-20T21:14:25.124" v="14544" actId="47"/>
        <pc:sldMkLst>
          <pc:docMk/>
          <pc:sldMk cId="2892604434" sldId="355"/>
        </pc:sldMkLst>
      </pc:sldChg>
      <pc:sldChg chg="add del">
        <pc:chgData name="Ibrahim Rupawala" userId="16fe9d1623dd648b" providerId="LiveId" clId="{E277599E-8628-451E-AAB9-D648E0C52B2B}" dt="2023-05-20T21:14:25.124" v="14544" actId="47"/>
        <pc:sldMkLst>
          <pc:docMk/>
          <pc:sldMk cId="2282588750" sldId="356"/>
        </pc:sldMkLst>
      </pc:sldChg>
      <pc:sldChg chg="add del">
        <pc:chgData name="Ibrahim Rupawala" userId="16fe9d1623dd648b" providerId="LiveId" clId="{E277599E-8628-451E-AAB9-D648E0C52B2B}" dt="2023-05-20T21:14:25.124" v="14544" actId="47"/>
        <pc:sldMkLst>
          <pc:docMk/>
          <pc:sldMk cId="3749609209" sldId="357"/>
        </pc:sldMkLst>
      </pc:sldChg>
      <pc:sldChg chg="add del">
        <pc:chgData name="Ibrahim Rupawala" userId="16fe9d1623dd648b" providerId="LiveId" clId="{E277599E-8628-451E-AAB9-D648E0C52B2B}" dt="2023-05-20T21:14:25.124" v="14544" actId="47"/>
        <pc:sldMkLst>
          <pc:docMk/>
          <pc:sldMk cId="3516345976" sldId="358"/>
        </pc:sldMkLst>
      </pc:sldChg>
      <pc:sldChg chg="add del">
        <pc:chgData name="Ibrahim Rupawala" userId="16fe9d1623dd648b" providerId="LiveId" clId="{E277599E-8628-451E-AAB9-D648E0C52B2B}" dt="2023-05-20T21:14:25.124" v="14544" actId="47"/>
        <pc:sldMkLst>
          <pc:docMk/>
          <pc:sldMk cId="697235081" sldId="359"/>
        </pc:sldMkLst>
      </pc:sldChg>
      <pc:sldChg chg="add del">
        <pc:chgData name="Ibrahim Rupawala" userId="16fe9d1623dd648b" providerId="LiveId" clId="{E277599E-8628-451E-AAB9-D648E0C52B2B}" dt="2023-05-20T21:14:25.124" v="14544" actId="47"/>
        <pc:sldMkLst>
          <pc:docMk/>
          <pc:sldMk cId="3041171630" sldId="360"/>
        </pc:sldMkLst>
      </pc:sldChg>
      <pc:sldChg chg="add del">
        <pc:chgData name="Ibrahim Rupawala" userId="16fe9d1623dd648b" providerId="LiveId" clId="{E277599E-8628-451E-AAB9-D648E0C52B2B}" dt="2023-05-20T21:14:25.124" v="14544" actId="47"/>
        <pc:sldMkLst>
          <pc:docMk/>
          <pc:sldMk cId="3434595160" sldId="361"/>
        </pc:sldMkLst>
      </pc:sldChg>
      <pc:sldChg chg="add del">
        <pc:chgData name="Ibrahim Rupawala" userId="16fe9d1623dd648b" providerId="LiveId" clId="{E277599E-8628-451E-AAB9-D648E0C52B2B}" dt="2023-05-20T21:14:25.124" v="14544" actId="47"/>
        <pc:sldMkLst>
          <pc:docMk/>
          <pc:sldMk cId="3291497961" sldId="362"/>
        </pc:sldMkLst>
      </pc:sldChg>
      <pc:sldChg chg="add del">
        <pc:chgData name="Ibrahim Rupawala" userId="16fe9d1623dd648b" providerId="LiveId" clId="{E277599E-8628-451E-AAB9-D648E0C52B2B}" dt="2023-05-20T21:14:25.124" v="14544" actId="47"/>
        <pc:sldMkLst>
          <pc:docMk/>
          <pc:sldMk cId="600606295" sldId="363"/>
        </pc:sldMkLst>
      </pc:sldChg>
      <pc:sldChg chg="add del">
        <pc:chgData name="Ibrahim Rupawala" userId="16fe9d1623dd648b" providerId="LiveId" clId="{E277599E-8628-451E-AAB9-D648E0C52B2B}" dt="2023-05-20T21:14:25.124" v="14544" actId="47"/>
        <pc:sldMkLst>
          <pc:docMk/>
          <pc:sldMk cId="313937992" sldId="364"/>
        </pc:sldMkLst>
      </pc:sldChg>
      <pc:sldChg chg="add del">
        <pc:chgData name="Ibrahim Rupawala" userId="16fe9d1623dd648b" providerId="LiveId" clId="{E277599E-8628-451E-AAB9-D648E0C52B2B}" dt="2023-05-20T21:14:25.124" v="14544" actId="47"/>
        <pc:sldMkLst>
          <pc:docMk/>
          <pc:sldMk cId="2025159065" sldId="365"/>
        </pc:sldMkLst>
      </pc:sldChg>
      <pc:sldChg chg="add del">
        <pc:chgData name="Ibrahim Rupawala" userId="16fe9d1623dd648b" providerId="LiveId" clId="{E277599E-8628-451E-AAB9-D648E0C52B2B}" dt="2023-05-20T21:14:25.124" v="14544" actId="47"/>
        <pc:sldMkLst>
          <pc:docMk/>
          <pc:sldMk cId="2151718394" sldId="366"/>
        </pc:sldMkLst>
      </pc:sldChg>
      <pc:sldChg chg="add del">
        <pc:chgData name="Ibrahim Rupawala" userId="16fe9d1623dd648b" providerId="LiveId" clId="{E277599E-8628-451E-AAB9-D648E0C52B2B}" dt="2023-05-20T21:14:25.124" v="14544" actId="47"/>
        <pc:sldMkLst>
          <pc:docMk/>
          <pc:sldMk cId="363948912" sldId="367"/>
        </pc:sldMkLst>
      </pc:sldChg>
      <pc:sldChg chg="add del">
        <pc:chgData name="Ibrahim Rupawala" userId="16fe9d1623dd648b" providerId="LiveId" clId="{E277599E-8628-451E-AAB9-D648E0C52B2B}" dt="2023-05-20T21:14:25.124" v="14544" actId="47"/>
        <pc:sldMkLst>
          <pc:docMk/>
          <pc:sldMk cId="2455598172" sldId="368"/>
        </pc:sldMkLst>
      </pc:sldChg>
      <pc:sldChg chg="add del">
        <pc:chgData name="Ibrahim Rupawala" userId="16fe9d1623dd648b" providerId="LiveId" clId="{E277599E-8628-451E-AAB9-D648E0C52B2B}" dt="2023-05-20T21:14:25.124" v="14544" actId="47"/>
        <pc:sldMkLst>
          <pc:docMk/>
          <pc:sldMk cId="3091096354" sldId="369"/>
        </pc:sldMkLst>
      </pc:sldChg>
      <pc:sldChg chg="add del">
        <pc:chgData name="Ibrahim Rupawala" userId="16fe9d1623dd648b" providerId="LiveId" clId="{E277599E-8628-451E-AAB9-D648E0C52B2B}" dt="2023-05-20T21:14:25.124" v="14544" actId="47"/>
        <pc:sldMkLst>
          <pc:docMk/>
          <pc:sldMk cId="3664969296" sldId="370"/>
        </pc:sldMkLst>
      </pc:sldChg>
      <pc:sldChg chg="add del">
        <pc:chgData name="Ibrahim Rupawala" userId="16fe9d1623dd648b" providerId="LiveId" clId="{E277599E-8628-451E-AAB9-D648E0C52B2B}" dt="2023-05-20T21:14:25.124" v="14544" actId="47"/>
        <pc:sldMkLst>
          <pc:docMk/>
          <pc:sldMk cId="3398330882" sldId="371"/>
        </pc:sldMkLst>
      </pc:sldChg>
      <pc:sldChg chg="add del">
        <pc:chgData name="Ibrahim Rupawala" userId="16fe9d1623dd648b" providerId="LiveId" clId="{E277599E-8628-451E-AAB9-D648E0C52B2B}" dt="2023-05-20T21:14:25.124" v="14544" actId="47"/>
        <pc:sldMkLst>
          <pc:docMk/>
          <pc:sldMk cId="3075399015" sldId="372"/>
        </pc:sldMkLst>
      </pc:sldChg>
      <pc:sldChg chg="add del">
        <pc:chgData name="Ibrahim Rupawala" userId="16fe9d1623dd648b" providerId="LiveId" clId="{E277599E-8628-451E-AAB9-D648E0C52B2B}" dt="2023-05-20T21:14:25.124" v="14544" actId="47"/>
        <pc:sldMkLst>
          <pc:docMk/>
          <pc:sldMk cId="4261369946" sldId="373"/>
        </pc:sldMkLst>
      </pc:sldChg>
      <pc:sldChg chg="add del">
        <pc:chgData name="Ibrahim Rupawala" userId="16fe9d1623dd648b" providerId="LiveId" clId="{E277599E-8628-451E-AAB9-D648E0C52B2B}" dt="2023-05-20T21:14:25.124" v="14544" actId="47"/>
        <pc:sldMkLst>
          <pc:docMk/>
          <pc:sldMk cId="4168011119" sldId="374"/>
        </pc:sldMkLst>
      </pc:sldChg>
      <pc:sldChg chg="add del">
        <pc:chgData name="Ibrahim Rupawala" userId="16fe9d1623dd648b" providerId="LiveId" clId="{E277599E-8628-451E-AAB9-D648E0C52B2B}" dt="2023-05-20T21:14:25.124" v="14544" actId="47"/>
        <pc:sldMkLst>
          <pc:docMk/>
          <pc:sldMk cId="4068074080" sldId="375"/>
        </pc:sldMkLst>
      </pc:sldChg>
      <pc:sldChg chg="add del">
        <pc:chgData name="Ibrahim Rupawala" userId="16fe9d1623dd648b" providerId="LiveId" clId="{E277599E-8628-451E-AAB9-D648E0C52B2B}" dt="2023-05-20T21:14:25.124" v="14544" actId="47"/>
        <pc:sldMkLst>
          <pc:docMk/>
          <pc:sldMk cId="1844533109" sldId="376"/>
        </pc:sldMkLst>
      </pc:sldChg>
      <pc:sldChg chg="add del">
        <pc:chgData name="Ibrahim Rupawala" userId="16fe9d1623dd648b" providerId="LiveId" clId="{E277599E-8628-451E-AAB9-D648E0C52B2B}" dt="2023-05-20T21:14:25.124" v="14544" actId="47"/>
        <pc:sldMkLst>
          <pc:docMk/>
          <pc:sldMk cId="2123164293" sldId="377"/>
        </pc:sldMkLst>
      </pc:sldChg>
      <pc:sldChg chg="add del">
        <pc:chgData name="Ibrahim Rupawala" userId="16fe9d1623dd648b" providerId="LiveId" clId="{E277599E-8628-451E-AAB9-D648E0C52B2B}" dt="2023-05-20T21:14:25.124" v="14544" actId="47"/>
        <pc:sldMkLst>
          <pc:docMk/>
          <pc:sldMk cId="981843558" sldId="378"/>
        </pc:sldMkLst>
      </pc:sldChg>
      <pc:sldChg chg="add del">
        <pc:chgData name="Ibrahim Rupawala" userId="16fe9d1623dd648b" providerId="LiveId" clId="{E277599E-8628-451E-AAB9-D648E0C52B2B}" dt="2023-05-20T21:14:25.124" v="14544" actId="47"/>
        <pc:sldMkLst>
          <pc:docMk/>
          <pc:sldMk cId="483081908" sldId="379"/>
        </pc:sldMkLst>
      </pc:sldChg>
      <pc:sldChg chg="add del">
        <pc:chgData name="Ibrahim Rupawala" userId="16fe9d1623dd648b" providerId="LiveId" clId="{E277599E-8628-451E-AAB9-D648E0C52B2B}" dt="2023-05-20T21:14:25.124" v="14544" actId="47"/>
        <pc:sldMkLst>
          <pc:docMk/>
          <pc:sldMk cId="3492354854" sldId="380"/>
        </pc:sldMkLst>
      </pc:sldChg>
      <pc:sldChg chg="addSp delSp modSp add mod">
        <pc:chgData name="Ibrahim Rupawala" userId="16fe9d1623dd648b" providerId="LiveId" clId="{E277599E-8628-451E-AAB9-D648E0C52B2B}" dt="2023-05-20T21:23:18.241" v="15510" actId="20577"/>
        <pc:sldMkLst>
          <pc:docMk/>
          <pc:sldMk cId="2084444029" sldId="381"/>
        </pc:sldMkLst>
        <pc:spChg chg="mod">
          <ac:chgData name="Ibrahim Rupawala" userId="16fe9d1623dd648b" providerId="LiveId" clId="{E277599E-8628-451E-AAB9-D648E0C52B2B}" dt="2023-05-20T21:17:39.836" v="15027" actId="20577"/>
          <ac:spMkLst>
            <pc:docMk/>
            <pc:sldMk cId="2084444029" sldId="381"/>
            <ac:spMk id="2" creationId="{2C872A4E-D9AD-050A-9091-1313284A7244}"/>
          </ac:spMkLst>
        </pc:spChg>
        <pc:spChg chg="mod">
          <ac:chgData name="Ibrahim Rupawala" userId="16fe9d1623dd648b" providerId="LiveId" clId="{E277599E-8628-451E-AAB9-D648E0C52B2B}" dt="2023-05-20T21:23:18.241" v="15510" actId="20577"/>
          <ac:spMkLst>
            <pc:docMk/>
            <pc:sldMk cId="2084444029" sldId="381"/>
            <ac:spMk id="3" creationId="{60977BF7-8985-BD1E-A783-5AB2F2259CC8}"/>
          </ac:spMkLst>
        </pc:spChg>
        <pc:picChg chg="del">
          <ac:chgData name="Ibrahim Rupawala" userId="16fe9d1623dd648b" providerId="LiveId" clId="{E277599E-8628-451E-AAB9-D648E0C52B2B}" dt="2023-05-20T21:14:32.586" v="14545" actId="478"/>
          <ac:picMkLst>
            <pc:docMk/>
            <pc:sldMk cId="2084444029" sldId="381"/>
            <ac:picMk id="5" creationId="{F713DAE2-FBF3-0865-EBFE-803AD0902165}"/>
          </ac:picMkLst>
        </pc:picChg>
        <pc:picChg chg="add del">
          <ac:chgData name="Ibrahim Rupawala" userId="16fe9d1623dd648b" providerId="LiveId" clId="{E277599E-8628-451E-AAB9-D648E0C52B2B}" dt="2023-05-20T21:17:53.460" v="15029" actId="22"/>
          <ac:picMkLst>
            <pc:docMk/>
            <pc:sldMk cId="2084444029" sldId="381"/>
            <ac:picMk id="6" creationId="{C174D72D-92E0-84B1-3700-834B13D994B2}"/>
          </ac:picMkLst>
        </pc:picChg>
        <pc:picChg chg="add mod">
          <ac:chgData name="Ibrahim Rupawala" userId="16fe9d1623dd648b" providerId="LiveId" clId="{E277599E-8628-451E-AAB9-D648E0C52B2B}" dt="2023-05-20T21:18:26.143" v="15034" actId="14100"/>
          <ac:picMkLst>
            <pc:docMk/>
            <pc:sldMk cId="2084444029" sldId="381"/>
            <ac:picMk id="8" creationId="{58A64FB9-9152-2BB7-FE8E-31A846B40E46}"/>
          </ac:picMkLst>
        </pc:picChg>
      </pc:sldChg>
      <pc:sldChg chg="addSp delSp modSp add mod">
        <pc:chgData name="Ibrahim Rupawala" userId="16fe9d1623dd648b" providerId="LiveId" clId="{E277599E-8628-451E-AAB9-D648E0C52B2B}" dt="2023-05-20T21:25:44.233" v="15571" actId="20577"/>
        <pc:sldMkLst>
          <pc:docMk/>
          <pc:sldMk cId="2113894921" sldId="382"/>
        </pc:sldMkLst>
        <pc:spChg chg="mod">
          <ac:chgData name="Ibrahim Rupawala" userId="16fe9d1623dd648b" providerId="LiveId" clId="{E277599E-8628-451E-AAB9-D648E0C52B2B}" dt="2023-05-20T21:22:35.832" v="15459" actId="20577"/>
          <ac:spMkLst>
            <pc:docMk/>
            <pc:sldMk cId="2113894921" sldId="382"/>
            <ac:spMk id="2" creationId="{2C872A4E-D9AD-050A-9091-1313284A7244}"/>
          </ac:spMkLst>
        </pc:spChg>
        <pc:spChg chg="mod">
          <ac:chgData name="Ibrahim Rupawala" userId="16fe9d1623dd648b" providerId="LiveId" clId="{E277599E-8628-451E-AAB9-D648E0C52B2B}" dt="2023-05-20T21:25:44.233" v="15571" actId="20577"/>
          <ac:spMkLst>
            <pc:docMk/>
            <pc:sldMk cId="2113894921" sldId="382"/>
            <ac:spMk id="3" creationId="{60977BF7-8985-BD1E-A783-5AB2F2259CC8}"/>
          </ac:spMkLst>
        </pc:spChg>
        <pc:picChg chg="add del">
          <ac:chgData name="Ibrahim Rupawala" userId="16fe9d1623dd648b" providerId="LiveId" clId="{E277599E-8628-451E-AAB9-D648E0C52B2B}" dt="2023-05-20T21:22:02.194" v="15452" actId="22"/>
          <ac:picMkLst>
            <pc:docMk/>
            <pc:sldMk cId="2113894921" sldId="382"/>
            <ac:picMk id="5" creationId="{016C6EA0-D654-2261-F7F8-0E8CC1F36467}"/>
          </ac:picMkLst>
        </pc:picChg>
        <pc:picChg chg="add del">
          <ac:chgData name="Ibrahim Rupawala" userId="16fe9d1623dd648b" providerId="LiveId" clId="{E277599E-8628-451E-AAB9-D648E0C52B2B}" dt="2023-05-20T21:22:28.810" v="15454" actId="478"/>
          <ac:picMkLst>
            <pc:docMk/>
            <pc:sldMk cId="2113894921" sldId="382"/>
            <ac:picMk id="7" creationId="{6ED54EE7-A3AB-EA0A-511D-473E3F79DFF2}"/>
          </ac:picMkLst>
        </pc:picChg>
        <pc:picChg chg="add del">
          <ac:chgData name="Ibrahim Rupawala" userId="16fe9d1623dd648b" providerId="LiveId" clId="{E277599E-8628-451E-AAB9-D648E0C52B2B}" dt="2023-05-20T21:23:32.419" v="15512" actId="22"/>
          <ac:picMkLst>
            <pc:docMk/>
            <pc:sldMk cId="2113894921" sldId="382"/>
            <ac:picMk id="9" creationId="{951B7C89-349D-7645-E601-821833C434FA}"/>
          </ac:picMkLst>
        </pc:picChg>
        <pc:picChg chg="add mod">
          <ac:chgData name="Ibrahim Rupawala" userId="16fe9d1623dd648b" providerId="LiveId" clId="{E277599E-8628-451E-AAB9-D648E0C52B2B}" dt="2023-05-20T21:23:36.547" v="15515" actId="1076"/>
          <ac:picMkLst>
            <pc:docMk/>
            <pc:sldMk cId="2113894921" sldId="382"/>
            <ac:picMk id="11" creationId="{3F4AAF9D-2EB5-E21F-9C23-2B3FB7D291E9}"/>
          </ac:picMkLst>
        </pc:picChg>
      </pc:sldChg>
      <pc:sldChg chg="addSp delSp modSp add mod">
        <pc:chgData name="Ibrahim Rupawala" userId="16fe9d1623dd648b" providerId="LiveId" clId="{E277599E-8628-451E-AAB9-D648E0C52B2B}" dt="2023-05-20T23:31:55.490" v="15877" actId="20577"/>
        <pc:sldMkLst>
          <pc:docMk/>
          <pc:sldMk cId="2383496273" sldId="383"/>
        </pc:sldMkLst>
        <pc:spChg chg="mod">
          <ac:chgData name="Ibrahim Rupawala" userId="16fe9d1623dd648b" providerId="LiveId" clId="{E277599E-8628-451E-AAB9-D648E0C52B2B}" dt="2023-05-20T23:31:55.490" v="15877" actId="20577"/>
          <ac:spMkLst>
            <pc:docMk/>
            <pc:sldMk cId="2383496273" sldId="383"/>
            <ac:spMk id="2" creationId="{2C872A4E-D9AD-050A-9091-1313284A7244}"/>
          </ac:spMkLst>
        </pc:spChg>
        <pc:spChg chg="mod">
          <ac:chgData name="Ibrahim Rupawala" userId="16fe9d1623dd648b" providerId="LiveId" clId="{E277599E-8628-451E-AAB9-D648E0C52B2B}" dt="2023-05-20T23:29:31.230" v="15858" actId="113"/>
          <ac:spMkLst>
            <pc:docMk/>
            <pc:sldMk cId="2383496273" sldId="383"/>
            <ac:spMk id="3" creationId="{60977BF7-8985-BD1E-A783-5AB2F2259CC8}"/>
          </ac:spMkLst>
        </pc:spChg>
        <pc:picChg chg="add del mod">
          <ac:chgData name="Ibrahim Rupawala" userId="16fe9d1623dd648b" providerId="LiveId" clId="{E277599E-8628-451E-AAB9-D648E0C52B2B}" dt="2023-05-20T23:29:28.153" v="15856" actId="478"/>
          <ac:picMkLst>
            <pc:docMk/>
            <pc:sldMk cId="2383496273" sldId="383"/>
            <ac:picMk id="5" creationId="{C6CA772C-29EB-1612-FB33-BBF37B610183}"/>
          </ac:picMkLst>
        </pc:picChg>
        <pc:picChg chg="add mod">
          <ac:chgData name="Ibrahim Rupawala" userId="16fe9d1623dd648b" providerId="LiveId" clId="{E277599E-8628-451E-AAB9-D648E0C52B2B}" dt="2023-05-20T23:29:29.553" v="15857" actId="1076"/>
          <ac:picMkLst>
            <pc:docMk/>
            <pc:sldMk cId="2383496273" sldId="383"/>
            <ac:picMk id="7" creationId="{2EA48CAB-BE18-339F-C2D5-650759EFC304}"/>
          </ac:picMkLst>
        </pc:picChg>
      </pc:sldChg>
      <pc:sldChg chg="addSp delSp modSp add mod">
        <pc:chgData name="Ibrahim Rupawala" userId="16fe9d1623dd648b" providerId="LiveId" clId="{E277599E-8628-451E-AAB9-D648E0C52B2B}" dt="2023-05-21T00:07:43.299" v="17471" actId="14100"/>
        <pc:sldMkLst>
          <pc:docMk/>
          <pc:sldMk cId="582796933" sldId="384"/>
        </pc:sldMkLst>
        <pc:spChg chg="mod">
          <ac:chgData name="Ibrahim Rupawala" userId="16fe9d1623dd648b" providerId="LiveId" clId="{E277599E-8628-451E-AAB9-D648E0C52B2B}" dt="2023-05-20T23:33:47.266" v="15917" actId="20577"/>
          <ac:spMkLst>
            <pc:docMk/>
            <pc:sldMk cId="582796933" sldId="384"/>
            <ac:spMk id="2" creationId="{2C872A4E-D9AD-050A-9091-1313284A7244}"/>
          </ac:spMkLst>
        </pc:spChg>
        <pc:spChg chg="mod">
          <ac:chgData name="Ibrahim Rupawala" userId="16fe9d1623dd648b" providerId="LiveId" clId="{E277599E-8628-451E-AAB9-D648E0C52B2B}" dt="2023-05-21T00:05:05.741" v="17392" actId="21"/>
          <ac:spMkLst>
            <pc:docMk/>
            <pc:sldMk cId="582796933" sldId="384"/>
            <ac:spMk id="3" creationId="{60977BF7-8985-BD1E-A783-5AB2F2259CC8}"/>
          </ac:spMkLst>
        </pc:spChg>
        <pc:picChg chg="add del">
          <ac:chgData name="Ibrahim Rupawala" userId="16fe9d1623dd648b" providerId="LiveId" clId="{E277599E-8628-451E-AAB9-D648E0C52B2B}" dt="2023-05-21T00:07:35.945" v="17467" actId="22"/>
          <ac:picMkLst>
            <pc:docMk/>
            <pc:sldMk cId="582796933" sldId="384"/>
            <ac:picMk id="5" creationId="{39894090-78AC-9FCB-2444-A18A27894180}"/>
          </ac:picMkLst>
        </pc:picChg>
        <pc:picChg chg="add mod">
          <ac:chgData name="Ibrahim Rupawala" userId="16fe9d1623dd648b" providerId="LiveId" clId="{E277599E-8628-451E-AAB9-D648E0C52B2B}" dt="2023-05-21T00:07:43.299" v="17471" actId="14100"/>
          <ac:picMkLst>
            <pc:docMk/>
            <pc:sldMk cId="582796933" sldId="384"/>
            <ac:picMk id="7" creationId="{F4950E18-5A50-F88A-08F0-1AA9F9A03126}"/>
          </ac:picMkLst>
        </pc:picChg>
      </pc:sldChg>
      <pc:sldChg chg="addSp modSp add mod ord">
        <pc:chgData name="Ibrahim Rupawala" userId="16fe9d1623dd648b" providerId="LiveId" clId="{E277599E-8628-451E-AAB9-D648E0C52B2B}" dt="2023-05-21T04:13:21.701" v="20151"/>
        <pc:sldMkLst>
          <pc:docMk/>
          <pc:sldMk cId="2017153662" sldId="385"/>
        </pc:sldMkLst>
        <pc:spChg chg="mod">
          <ac:chgData name="Ibrahim Rupawala" userId="16fe9d1623dd648b" providerId="LiveId" clId="{E277599E-8628-451E-AAB9-D648E0C52B2B}" dt="2023-05-20T23:39:58.730" v="16270" actId="20577"/>
          <ac:spMkLst>
            <pc:docMk/>
            <pc:sldMk cId="2017153662" sldId="385"/>
            <ac:spMk id="2" creationId="{2C872A4E-D9AD-050A-9091-1313284A7244}"/>
          </ac:spMkLst>
        </pc:spChg>
        <pc:spChg chg="mod">
          <ac:chgData name="Ibrahim Rupawala" userId="16fe9d1623dd648b" providerId="LiveId" clId="{E277599E-8628-451E-AAB9-D648E0C52B2B}" dt="2023-05-20T23:42:01.225" v="16360" actId="20577"/>
          <ac:spMkLst>
            <pc:docMk/>
            <pc:sldMk cId="2017153662" sldId="385"/>
            <ac:spMk id="3" creationId="{60977BF7-8985-BD1E-A783-5AB2F2259CC8}"/>
          </ac:spMkLst>
        </pc:spChg>
        <pc:picChg chg="add mod">
          <ac:chgData name="Ibrahim Rupawala" userId="16fe9d1623dd648b" providerId="LiveId" clId="{E277599E-8628-451E-AAB9-D648E0C52B2B}" dt="2023-05-20T23:41:31.453" v="16308" actId="1076"/>
          <ac:picMkLst>
            <pc:docMk/>
            <pc:sldMk cId="2017153662" sldId="385"/>
            <ac:picMk id="5" creationId="{9F138219-E6C2-2CE1-22CD-D84653140F1C}"/>
          </ac:picMkLst>
        </pc:picChg>
      </pc:sldChg>
      <pc:sldChg chg="addSp modSp add mod">
        <pc:chgData name="Ibrahim Rupawala" userId="16fe9d1623dd648b" providerId="LiveId" clId="{E277599E-8628-451E-AAB9-D648E0C52B2B}" dt="2023-05-21T04:35:02.537" v="20288" actId="1076"/>
        <pc:sldMkLst>
          <pc:docMk/>
          <pc:sldMk cId="1089590614" sldId="386"/>
        </pc:sldMkLst>
        <pc:spChg chg="mod">
          <ac:chgData name="Ibrahim Rupawala" userId="16fe9d1623dd648b" providerId="LiveId" clId="{E277599E-8628-451E-AAB9-D648E0C52B2B}" dt="2023-05-21T04:34:19.694" v="20279" actId="20577"/>
          <ac:spMkLst>
            <pc:docMk/>
            <pc:sldMk cId="1089590614" sldId="386"/>
            <ac:spMk id="2" creationId="{2C872A4E-D9AD-050A-9091-1313284A7244}"/>
          </ac:spMkLst>
        </pc:spChg>
        <pc:picChg chg="add mod">
          <ac:chgData name="Ibrahim Rupawala" userId="16fe9d1623dd648b" providerId="LiveId" clId="{E277599E-8628-451E-AAB9-D648E0C52B2B}" dt="2023-05-21T04:35:02.537" v="20288" actId="1076"/>
          <ac:picMkLst>
            <pc:docMk/>
            <pc:sldMk cId="1089590614" sldId="386"/>
            <ac:picMk id="5" creationId="{9ACAE586-15CB-5ED2-C960-3B107E726965}"/>
          </ac:picMkLst>
        </pc:picChg>
      </pc:sldChg>
      <pc:sldChg chg="modSp add mod">
        <pc:chgData name="Ibrahim Rupawala" userId="16fe9d1623dd648b" providerId="LiveId" clId="{E277599E-8628-451E-AAB9-D648E0C52B2B}" dt="2023-05-21T05:49:54.295" v="23488" actId="20577"/>
        <pc:sldMkLst>
          <pc:docMk/>
          <pc:sldMk cId="384497099" sldId="387"/>
        </pc:sldMkLst>
        <pc:spChg chg="mod">
          <ac:chgData name="Ibrahim Rupawala" userId="16fe9d1623dd648b" providerId="LiveId" clId="{E277599E-8628-451E-AAB9-D648E0C52B2B}" dt="2023-05-21T05:49:54.295" v="23488" actId="20577"/>
          <ac:spMkLst>
            <pc:docMk/>
            <pc:sldMk cId="384497099" sldId="387"/>
            <ac:spMk id="2" creationId="{2C872A4E-D9AD-050A-9091-1313284A7244}"/>
          </ac:spMkLst>
        </pc:spChg>
        <pc:spChg chg="mod">
          <ac:chgData name="Ibrahim Rupawala" userId="16fe9d1623dd648b" providerId="LiveId" clId="{E277599E-8628-451E-AAB9-D648E0C52B2B}" dt="2023-05-21T05:48:32.551" v="23483"/>
          <ac:spMkLst>
            <pc:docMk/>
            <pc:sldMk cId="384497099" sldId="387"/>
            <ac:spMk id="3" creationId="{60977BF7-8985-BD1E-A783-5AB2F2259CC8}"/>
          </ac:spMkLst>
        </pc:spChg>
      </pc:sldChg>
      <pc:sldChg chg="addSp delSp modSp add mod ord">
        <pc:chgData name="Ibrahim Rupawala" userId="16fe9d1623dd648b" providerId="LiveId" clId="{E277599E-8628-451E-AAB9-D648E0C52B2B}" dt="2023-05-21T06:02:41.464" v="23923" actId="1076"/>
        <pc:sldMkLst>
          <pc:docMk/>
          <pc:sldMk cId="1488969022" sldId="388"/>
        </pc:sldMkLst>
        <pc:spChg chg="mod">
          <ac:chgData name="Ibrahim Rupawala" userId="16fe9d1623dd648b" providerId="LiveId" clId="{E277599E-8628-451E-AAB9-D648E0C52B2B}" dt="2023-05-21T05:25:36.303" v="22124" actId="313"/>
          <ac:spMkLst>
            <pc:docMk/>
            <pc:sldMk cId="1488969022" sldId="388"/>
            <ac:spMk id="2" creationId="{2C872A4E-D9AD-050A-9091-1313284A7244}"/>
          </ac:spMkLst>
        </pc:spChg>
        <pc:spChg chg="mod">
          <ac:chgData name="Ibrahim Rupawala" userId="16fe9d1623dd648b" providerId="LiveId" clId="{E277599E-8628-451E-AAB9-D648E0C52B2B}" dt="2023-05-21T05:40:02.484" v="22967" actId="21"/>
          <ac:spMkLst>
            <pc:docMk/>
            <pc:sldMk cId="1488969022" sldId="388"/>
            <ac:spMk id="3" creationId="{60977BF7-8985-BD1E-A783-5AB2F2259CC8}"/>
          </ac:spMkLst>
        </pc:spChg>
        <pc:picChg chg="add mod">
          <ac:chgData name="Ibrahim Rupawala" userId="16fe9d1623dd648b" providerId="LiveId" clId="{E277599E-8628-451E-AAB9-D648E0C52B2B}" dt="2023-05-21T05:30:35.540" v="22400" actId="1076"/>
          <ac:picMkLst>
            <pc:docMk/>
            <pc:sldMk cId="1488969022" sldId="388"/>
            <ac:picMk id="5" creationId="{B5E7484D-0981-A4C3-BD82-098A3F75F156}"/>
          </ac:picMkLst>
        </pc:picChg>
        <pc:picChg chg="add del mod">
          <ac:chgData name="Ibrahim Rupawala" userId="16fe9d1623dd648b" providerId="LiveId" clId="{E277599E-8628-451E-AAB9-D648E0C52B2B}" dt="2023-05-21T05:39:42.738" v="22962" actId="478"/>
          <ac:picMkLst>
            <pc:docMk/>
            <pc:sldMk cId="1488969022" sldId="388"/>
            <ac:picMk id="7" creationId="{384C4F3F-8EBD-61BE-34FD-5ED3FEEA3BB0}"/>
          </ac:picMkLst>
        </pc:picChg>
        <pc:picChg chg="add del mod">
          <ac:chgData name="Ibrahim Rupawala" userId="16fe9d1623dd648b" providerId="LiveId" clId="{E277599E-8628-451E-AAB9-D648E0C52B2B}" dt="2023-05-21T06:02:40.030" v="23922" actId="478"/>
          <ac:picMkLst>
            <pc:docMk/>
            <pc:sldMk cId="1488969022" sldId="388"/>
            <ac:picMk id="9" creationId="{D1F7E412-86DB-AC4C-094A-C23BCE40363E}"/>
          </ac:picMkLst>
        </pc:picChg>
        <pc:picChg chg="add mod">
          <ac:chgData name="Ibrahim Rupawala" userId="16fe9d1623dd648b" providerId="LiveId" clId="{E277599E-8628-451E-AAB9-D648E0C52B2B}" dt="2023-05-21T06:02:41.464" v="23923" actId="1076"/>
          <ac:picMkLst>
            <pc:docMk/>
            <pc:sldMk cId="1488969022" sldId="388"/>
            <ac:picMk id="11" creationId="{E8D2D3F8-9B46-2229-5FB6-CC789E1C9E07}"/>
          </ac:picMkLst>
        </pc:picChg>
      </pc:sldChg>
      <pc:sldChg chg="add">
        <pc:chgData name="Ibrahim Rupawala" userId="16fe9d1623dd648b" providerId="LiveId" clId="{E277599E-8628-451E-AAB9-D648E0C52B2B}" dt="2023-05-20T21:14:35.468" v="14553" actId="2890"/>
        <pc:sldMkLst>
          <pc:docMk/>
          <pc:sldMk cId="1556344539" sldId="389"/>
        </pc:sldMkLst>
      </pc:sldChg>
      <pc:sldChg chg="add">
        <pc:chgData name="Ibrahim Rupawala" userId="16fe9d1623dd648b" providerId="LiveId" clId="{E277599E-8628-451E-AAB9-D648E0C52B2B}" dt="2023-05-20T21:14:35.499" v="14554" actId="2890"/>
        <pc:sldMkLst>
          <pc:docMk/>
          <pc:sldMk cId="747190899" sldId="390"/>
        </pc:sldMkLst>
      </pc:sldChg>
      <pc:sldChg chg="add">
        <pc:chgData name="Ibrahim Rupawala" userId="16fe9d1623dd648b" providerId="LiveId" clId="{E277599E-8628-451E-AAB9-D648E0C52B2B}" dt="2023-05-20T21:14:35.529" v="14555" actId="2890"/>
        <pc:sldMkLst>
          <pc:docMk/>
          <pc:sldMk cId="1948599374" sldId="391"/>
        </pc:sldMkLst>
      </pc:sldChg>
      <pc:sldChg chg="add">
        <pc:chgData name="Ibrahim Rupawala" userId="16fe9d1623dd648b" providerId="LiveId" clId="{E277599E-8628-451E-AAB9-D648E0C52B2B}" dt="2023-05-20T21:14:35.565" v="14556" actId="2890"/>
        <pc:sldMkLst>
          <pc:docMk/>
          <pc:sldMk cId="829492425" sldId="392"/>
        </pc:sldMkLst>
      </pc:sldChg>
      <pc:sldChg chg="add">
        <pc:chgData name="Ibrahim Rupawala" userId="16fe9d1623dd648b" providerId="LiveId" clId="{E277599E-8628-451E-AAB9-D648E0C52B2B}" dt="2023-05-20T21:14:35.592" v="14557" actId="2890"/>
        <pc:sldMkLst>
          <pc:docMk/>
          <pc:sldMk cId="3622663104" sldId="393"/>
        </pc:sldMkLst>
      </pc:sldChg>
      <pc:sldChg chg="add">
        <pc:chgData name="Ibrahim Rupawala" userId="16fe9d1623dd648b" providerId="LiveId" clId="{E277599E-8628-451E-AAB9-D648E0C52B2B}" dt="2023-05-20T21:14:35.624" v="14558" actId="2890"/>
        <pc:sldMkLst>
          <pc:docMk/>
          <pc:sldMk cId="1604691354" sldId="394"/>
        </pc:sldMkLst>
      </pc:sldChg>
      <pc:sldChg chg="add">
        <pc:chgData name="Ibrahim Rupawala" userId="16fe9d1623dd648b" providerId="LiveId" clId="{E277599E-8628-451E-AAB9-D648E0C52B2B}" dt="2023-05-20T21:14:35.672" v="14559" actId="2890"/>
        <pc:sldMkLst>
          <pc:docMk/>
          <pc:sldMk cId="2230235056" sldId="395"/>
        </pc:sldMkLst>
      </pc:sldChg>
      <pc:sldChg chg="add">
        <pc:chgData name="Ibrahim Rupawala" userId="16fe9d1623dd648b" providerId="LiveId" clId="{E277599E-8628-451E-AAB9-D648E0C52B2B}" dt="2023-05-20T21:14:35.704" v="14560" actId="2890"/>
        <pc:sldMkLst>
          <pc:docMk/>
          <pc:sldMk cId="2003004693" sldId="396"/>
        </pc:sldMkLst>
      </pc:sldChg>
      <pc:sldChg chg="add">
        <pc:chgData name="Ibrahim Rupawala" userId="16fe9d1623dd648b" providerId="LiveId" clId="{E277599E-8628-451E-AAB9-D648E0C52B2B}" dt="2023-05-20T21:14:35.733" v="14561" actId="2890"/>
        <pc:sldMkLst>
          <pc:docMk/>
          <pc:sldMk cId="1778096211" sldId="397"/>
        </pc:sldMkLst>
      </pc:sldChg>
      <pc:sldChg chg="add">
        <pc:chgData name="Ibrahim Rupawala" userId="16fe9d1623dd648b" providerId="LiveId" clId="{E277599E-8628-451E-AAB9-D648E0C52B2B}" dt="2023-05-20T21:14:35.765" v="14562" actId="2890"/>
        <pc:sldMkLst>
          <pc:docMk/>
          <pc:sldMk cId="425013539" sldId="398"/>
        </pc:sldMkLst>
      </pc:sldChg>
      <pc:sldChg chg="add">
        <pc:chgData name="Ibrahim Rupawala" userId="16fe9d1623dd648b" providerId="LiveId" clId="{E277599E-8628-451E-AAB9-D648E0C52B2B}" dt="2023-05-20T21:14:35.795" v="14563" actId="2890"/>
        <pc:sldMkLst>
          <pc:docMk/>
          <pc:sldMk cId="4166595856" sldId="399"/>
        </pc:sldMkLst>
      </pc:sldChg>
      <pc:sldChg chg="delSp modSp add mod">
        <pc:chgData name="Ibrahim Rupawala" userId="16fe9d1623dd648b" providerId="LiveId" clId="{E277599E-8628-451E-AAB9-D648E0C52B2B}" dt="2023-05-20T21:31:11.705" v="15759" actId="20577"/>
        <pc:sldMkLst>
          <pc:docMk/>
          <pc:sldMk cId="86882464" sldId="400"/>
        </pc:sldMkLst>
        <pc:spChg chg="mod">
          <ac:chgData name="Ibrahim Rupawala" userId="16fe9d1623dd648b" providerId="LiveId" clId="{E277599E-8628-451E-AAB9-D648E0C52B2B}" dt="2023-05-20T21:29:32.614" v="15619" actId="20577"/>
          <ac:spMkLst>
            <pc:docMk/>
            <pc:sldMk cId="86882464" sldId="400"/>
            <ac:spMk id="2" creationId="{2C872A4E-D9AD-050A-9091-1313284A7244}"/>
          </ac:spMkLst>
        </pc:spChg>
        <pc:spChg chg="mod">
          <ac:chgData name="Ibrahim Rupawala" userId="16fe9d1623dd648b" providerId="LiveId" clId="{E277599E-8628-451E-AAB9-D648E0C52B2B}" dt="2023-05-20T21:31:11.705" v="15759" actId="20577"/>
          <ac:spMkLst>
            <pc:docMk/>
            <pc:sldMk cId="86882464" sldId="400"/>
            <ac:spMk id="3" creationId="{60977BF7-8985-BD1E-A783-5AB2F2259CC8}"/>
          </ac:spMkLst>
        </pc:spChg>
        <pc:picChg chg="del">
          <ac:chgData name="Ibrahim Rupawala" userId="16fe9d1623dd648b" providerId="LiveId" clId="{E277599E-8628-451E-AAB9-D648E0C52B2B}" dt="2023-05-20T21:29:21.770" v="15616" actId="478"/>
          <ac:picMkLst>
            <pc:docMk/>
            <pc:sldMk cId="86882464" sldId="400"/>
            <ac:picMk id="8" creationId="{58A64FB9-9152-2BB7-FE8E-31A846B40E46}"/>
          </ac:picMkLst>
        </pc:picChg>
      </pc:sldChg>
      <pc:sldChg chg="modSp add mod ord">
        <pc:chgData name="Ibrahim Rupawala" userId="16fe9d1623dd648b" providerId="LiveId" clId="{E277599E-8628-451E-AAB9-D648E0C52B2B}" dt="2023-05-20T21:31:52.455" v="15766"/>
        <pc:sldMkLst>
          <pc:docMk/>
          <pc:sldMk cId="3151778151" sldId="401"/>
        </pc:sldMkLst>
        <pc:spChg chg="mod">
          <ac:chgData name="Ibrahim Rupawala" userId="16fe9d1623dd648b" providerId="LiveId" clId="{E277599E-8628-451E-AAB9-D648E0C52B2B}" dt="2023-05-20T21:31:42.742" v="15764"/>
          <ac:spMkLst>
            <pc:docMk/>
            <pc:sldMk cId="3151778151" sldId="401"/>
            <ac:spMk id="2" creationId="{2C872A4E-D9AD-050A-9091-1313284A7244}"/>
          </ac:spMkLst>
        </pc:spChg>
        <pc:spChg chg="mod">
          <ac:chgData name="Ibrahim Rupawala" userId="16fe9d1623dd648b" providerId="LiveId" clId="{E277599E-8628-451E-AAB9-D648E0C52B2B}" dt="2023-05-20T21:31:52.455" v="15766"/>
          <ac:spMkLst>
            <pc:docMk/>
            <pc:sldMk cId="3151778151" sldId="401"/>
            <ac:spMk id="3" creationId="{60977BF7-8985-BD1E-A783-5AB2F2259CC8}"/>
          </ac:spMkLst>
        </pc:spChg>
      </pc:sldChg>
      <pc:sldChg chg="addSp delSp modSp add mod ord">
        <pc:chgData name="Ibrahim Rupawala" userId="16fe9d1623dd648b" providerId="LiveId" clId="{E277599E-8628-451E-AAB9-D648E0C52B2B}" dt="2023-05-21T04:13:21.701" v="20151"/>
        <pc:sldMkLst>
          <pc:docMk/>
          <pc:sldMk cId="3722412706" sldId="402"/>
        </pc:sldMkLst>
        <pc:spChg chg="mod">
          <ac:chgData name="Ibrahim Rupawala" userId="16fe9d1623dd648b" providerId="LiveId" clId="{E277599E-8628-451E-AAB9-D648E0C52B2B}" dt="2023-05-20T23:42:09.769" v="16363" actId="20577"/>
          <ac:spMkLst>
            <pc:docMk/>
            <pc:sldMk cId="3722412706" sldId="402"/>
            <ac:spMk id="2" creationId="{2C872A4E-D9AD-050A-9091-1313284A7244}"/>
          </ac:spMkLst>
        </pc:spChg>
        <pc:spChg chg="mod">
          <ac:chgData name="Ibrahim Rupawala" userId="16fe9d1623dd648b" providerId="LiveId" clId="{E277599E-8628-451E-AAB9-D648E0C52B2B}" dt="2023-05-20T23:44:52.586" v="16557" actId="20577"/>
          <ac:spMkLst>
            <pc:docMk/>
            <pc:sldMk cId="3722412706" sldId="402"/>
            <ac:spMk id="3" creationId="{60977BF7-8985-BD1E-A783-5AB2F2259CC8}"/>
          </ac:spMkLst>
        </pc:spChg>
        <pc:picChg chg="del">
          <ac:chgData name="Ibrahim Rupawala" userId="16fe9d1623dd648b" providerId="LiveId" clId="{E277599E-8628-451E-AAB9-D648E0C52B2B}" dt="2023-05-20T23:42:32.818" v="16367" actId="478"/>
          <ac:picMkLst>
            <pc:docMk/>
            <pc:sldMk cId="3722412706" sldId="402"/>
            <ac:picMk id="5" creationId="{9F138219-E6C2-2CE1-22CD-D84653140F1C}"/>
          </ac:picMkLst>
        </pc:picChg>
        <pc:picChg chg="add mod">
          <ac:chgData name="Ibrahim Rupawala" userId="16fe9d1623dd648b" providerId="LiveId" clId="{E277599E-8628-451E-AAB9-D648E0C52B2B}" dt="2023-05-20T23:42:31.611" v="16366" actId="14100"/>
          <ac:picMkLst>
            <pc:docMk/>
            <pc:sldMk cId="3722412706" sldId="402"/>
            <ac:picMk id="6" creationId="{BFBD863E-622D-914C-2515-4715A413AB3B}"/>
          </ac:picMkLst>
        </pc:picChg>
      </pc:sldChg>
      <pc:sldChg chg="addSp delSp modSp add del mod">
        <pc:chgData name="Ibrahim Rupawala" userId="16fe9d1623dd648b" providerId="LiveId" clId="{E277599E-8628-451E-AAB9-D648E0C52B2B}" dt="2023-05-21T00:03:58.940" v="17305" actId="47"/>
        <pc:sldMkLst>
          <pc:docMk/>
          <pc:sldMk cId="151367740" sldId="403"/>
        </pc:sldMkLst>
        <pc:spChg chg="mod">
          <ac:chgData name="Ibrahim Rupawala" userId="16fe9d1623dd648b" providerId="LiveId" clId="{E277599E-8628-451E-AAB9-D648E0C52B2B}" dt="2023-05-21T00:01:22.886" v="17251" actId="404"/>
          <ac:spMkLst>
            <pc:docMk/>
            <pc:sldMk cId="151367740" sldId="403"/>
            <ac:spMk id="2" creationId="{2C872A4E-D9AD-050A-9091-1313284A7244}"/>
          </ac:spMkLst>
        </pc:spChg>
        <pc:spChg chg="add del mod">
          <ac:chgData name="Ibrahim Rupawala" userId="16fe9d1623dd648b" providerId="LiveId" clId="{E277599E-8628-451E-AAB9-D648E0C52B2B}" dt="2023-05-21T00:02:02.117" v="17276" actId="6549"/>
          <ac:spMkLst>
            <pc:docMk/>
            <pc:sldMk cId="151367740" sldId="403"/>
            <ac:spMk id="3" creationId="{60977BF7-8985-BD1E-A783-5AB2F2259CC8}"/>
          </ac:spMkLst>
        </pc:spChg>
      </pc:sldChg>
      <pc:sldChg chg="modSp add mod">
        <pc:chgData name="Ibrahim Rupawala" userId="16fe9d1623dd648b" providerId="LiveId" clId="{E277599E-8628-451E-AAB9-D648E0C52B2B}" dt="2023-05-21T00:05:52.752" v="17465" actId="20577"/>
        <pc:sldMkLst>
          <pc:docMk/>
          <pc:sldMk cId="795005078" sldId="403"/>
        </pc:sldMkLst>
        <pc:spChg chg="mod">
          <ac:chgData name="Ibrahim Rupawala" userId="16fe9d1623dd648b" providerId="LiveId" clId="{E277599E-8628-451E-AAB9-D648E0C52B2B}" dt="2023-05-21T00:05:15.781" v="17397" actId="14100"/>
          <ac:spMkLst>
            <pc:docMk/>
            <pc:sldMk cId="795005078" sldId="403"/>
            <ac:spMk id="2" creationId="{2C872A4E-D9AD-050A-9091-1313284A7244}"/>
          </ac:spMkLst>
        </pc:spChg>
        <pc:spChg chg="mod">
          <ac:chgData name="Ibrahim Rupawala" userId="16fe9d1623dd648b" providerId="LiveId" clId="{E277599E-8628-451E-AAB9-D648E0C52B2B}" dt="2023-05-21T00:05:52.752" v="17465" actId="20577"/>
          <ac:spMkLst>
            <pc:docMk/>
            <pc:sldMk cId="795005078" sldId="403"/>
            <ac:spMk id="3" creationId="{60977BF7-8985-BD1E-A783-5AB2F2259CC8}"/>
          </ac:spMkLst>
        </pc:spChg>
      </pc:sldChg>
      <pc:sldChg chg="addSp delSp modSp add mod">
        <pc:chgData name="Ibrahim Rupawala" userId="16fe9d1623dd648b" providerId="LiveId" clId="{E277599E-8628-451E-AAB9-D648E0C52B2B}" dt="2023-05-21T04:27:36.095" v="20157" actId="1076"/>
        <pc:sldMkLst>
          <pc:docMk/>
          <pc:sldMk cId="2329331946" sldId="404"/>
        </pc:sldMkLst>
        <pc:spChg chg="mod">
          <ac:chgData name="Ibrahim Rupawala" userId="16fe9d1623dd648b" providerId="LiveId" clId="{E277599E-8628-451E-AAB9-D648E0C52B2B}" dt="2023-05-21T04:11:14.177" v="20053" actId="1076"/>
          <ac:spMkLst>
            <pc:docMk/>
            <pc:sldMk cId="2329331946" sldId="404"/>
            <ac:spMk id="2" creationId="{2C872A4E-D9AD-050A-9091-1313284A7244}"/>
          </ac:spMkLst>
        </pc:spChg>
        <pc:spChg chg="mod">
          <ac:chgData name="Ibrahim Rupawala" userId="16fe9d1623dd648b" providerId="LiveId" clId="{E277599E-8628-451E-AAB9-D648E0C52B2B}" dt="2023-05-21T04:12:25.056" v="20137" actId="20577"/>
          <ac:spMkLst>
            <pc:docMk/>
            <pc:sldMk cId="2329331946" sldId="404"/>
            <ac:spMk id="3" creationId="{60977BF7-8985-BD1E-A783-5AB2F2259CC8}"/>
          </ac:spMkLst>
        </pc:spChg>
        <pc:spChg chg="add mod">
          <ac:chgData name="Ibrahim Rupawala" userId="16fe9d1623dd648b" providerId="LiveId" clId="{E277599E-8628-451E-AAB9-D648E0C52B2B}" dt="2023-05-21T04:11:58.673" v="20128" actId="1076"/>
          <ac:spMkLst>
            <pc:docMk/>
            <pc:sldMk cId="2329331946" sldId="404"/>
            <ac:spMk id="10" creationId="{0600F4EE-8B4B-A57B-1F3C-9350E591C4D6}"/>
          </ac:spMkLst>
        </pc:spChg>
        <pc:picChg chg="add mod">
          <ac:chgData name="Ibrahim Rupawala" userId="16fe9d1623dd648b" providerId="LiveId" clId="{E277599E-8628-451E-AAB9-D648E0C52B2B}" dt="2023-05-21T04:11:50.985" v="20124" actId="1076"/>
          <ac:picMkLst>
            <pc:docMk/>
            <pc:sldMk cId="2329331946" sldId="404"/>
            <ac:picMk id="5" creationId="{F77F6F90-0356-6AC5-AB21-E9DA183D1D4E}"/>
          </ac:picMkLst>
        </pc:picChg>
        <pc:picChg chg="add mod">
          <ac:chgData name="Ibrahim Rupawala" userId="16fe9d1623dd648b" providerId="LiveId" clId="{E277599E-8628-451E-AAB9-D648E0C52B2B}" dt="2023-05-21T04:27:29.099" v="20153" actId="1076"/>
          <ac:picMkLst>
            <pc:docMk/>
            <pc:sldMk cId="2329331946" sldId="404"/>
            <ac:picMk id="7" creationId="{9B1064F2-E549-161D-25DB-64929B96408C}"/>
          </ac:picMkLst>
        </pc:picChg>
        <pc:picChg chg="add del mod">
          <ac:chgData name="Ibrahim Rupawala" userId="16fe9d1623dd648b" providerId="LiveId" clId="{E277599E-8628-451E-AAB9-D648E0C52B2B}" dt="2023-05-21T04:27:30.078" v="20154" actId="478"/>
          <ac:picMkLst>
            <pc:docMk/>
            <pc:sldMk cId="2329331946" sldId="404"/>
            <ac:picMk id="9" creationId="{F8025A60-9C13-2894-9638-AB89AE74F6D0}"/>
          </ac:picMkLst>
        </pc:picChg>
        <pc:picChg chg="add mod">
          <ac:chgData name="Ibrahim Rupawala" userId="16fe9d1623dd648b" providerId="LiveId" clId="{E277599E-8628-451E-AAB9-D648E0C52B2B}" dt="2023-05-21T04:27:36.095" v="20157" actId="1076"/>
          <ac:picMkLst>
            <pc:docMk/>
            <pc:sldMk cId="2329331946" sldId="404"/>
            <ac:picMk id="12" creationId="{8C788BA0-DE02-E297-0685-65C9A2D8E219}"/>
          </ac:picMkLst>
        </pc:picChg>
      </pc:sldChg>
      <pc:sldChg chg="addSp delSp modSp add mod">
        <pc:chgData name="Ibrahim Rupawala" userId="16fe9d1623dd648b" providerId="LiveId" clId="{E277599E-8628-451E-AAB9-D648E0C52B2B}" dt="2023-05-21T04:31:00.190" v="20255" actId="20577"/>
        <pc:sldMkLst>
          <pc:docMk/>
          <pc:sldMk cId="3278675638" sldId="405"/>
        </pc:sldMkLst>
        <pc:spChg chg="mod">
          <ac:chgData name="Ibrahim Rupawala" userId="16fe9d1623dd648b" providerId="LiveId" clId="{E277599E-8628-451E-AAB9-D648E0C52B2B}" dt="2023-05-21T04:27:51.519" v="20158" actId="1076"/>
          <ac:spMkLst>
            <pc:docMk/>
            <pc:sldMk cId="3278675638" sldId="405"/>
            <ac:spMk id="2" creationId="{2C872A4E-D9AD-050A-9091-1313284A7244}"/>
          </ac:spMkLst>
        </pc:spChg>
        <pc:spChg chg="mod">
          <ac:chgData name="Ibrahim Rupawala" userId="16fe9d1623dd648b" providerId="LiveId" clId="{E277599E-8628-451E-AAB9-D648E0C52B2B}" dt="2023-05-21T04:31:00.190" v="20255" actId="20577"/>
          <ac:spMkLst>
            <pc:docMk/>
            <pc:sldMk cId="3278675638" sldId="405"/>
            <ac:spMk id="3" creationId="{60977BF7-8985-BD1E-A783-5AB2F2259CC8}"/>
          </ac:spMkLst>
        </pc:spChg>
        <pc:spChg chg="add del">
          <ac:chgData name="Ibrahim Rupawala" userId="16fe9d1623dd648b" providerId="LiveId" clId="{E277599E-8628-451E-AAB9-D648E0C52B2B}" dt="2023-05-21T04:12:47.919" v="20142" actId="22"/>
          <ac:spMkLst>
            <pc:docMk/>
            <pc:sldMk cId="3278675638" sldId="405"/>
            <ac:spMk id="9" creationId="{5D4E8EDB-7DC4-A1B1-94EC-5C93660E3AA3}"/>
          </ac:spMkLst>
        </pc:spChg>
        <pc:spChg chg="add mod">
          <ac:chgData name="Ibrahim Rupawala" userId="16fe9d1623dd648b" providerId="LiveId" clId="{E277599E-8628-451E-AAB9-D648E0C52B2B}" dt="2023-05-21T04:12:54.355" v="20144"/>
          <ac:spMkLst>
            <pc:docMk/>
            <pc:sldMk cId="3278675638" sldId="405"/>
            <ac:spMk id="10" creationId="{43638B49-E6A1-F2CE-2322-BB4010EECA78}"/>
          </ac:spMkLst>
        </pc:spChg>
        <pc:picChg chg="del">
          <ac:chgData name="Ibrahim Rupawala" userId="16fe9d1623dd648b" providerId="LiveId" clId="{E277599E-8628-451E-AAB9-D648E0C52B2B}" dt="2023-05-21T02:48:19.443" v="18536" actId="478"/>
          <ac:picMkLst>
            <pc:docMk/>
            <pc:sldMk cId="3278675638" sldId="405"/>
            <ac:picMk id="5" creationId="{F77F6F90-0356-6AC5-AB21-E9DA183D1D4E}"/>
          </ac:picMkLst>
        </pc:picChg>
        <pc:picChg chg="add mod">
          <ac:chgData name="Ibrahim Rupawala" userId="16fe9d1623dd648b" providerId="LiveId" clId="{E277599E-8628-451E-AAB9-D648E0C52B2B}" dt="2023-05-21T04:12:43.839" v="20139" actId="1076"/>
          <ac:picMkLst>
            <pc:docMk/>
            <pc:sldMk cId="3278675638" sldId="405"/>
            <ac:picMk id="6" creationId="{CC011B84-FBB9-4276-EB84-F39246FA999F}"/>
          </ac:picMkLst>
        </pc:picChg>
        <pc:picChg chg="del">
          <ac:chgData name="Ibrahim Rupawala" userId="16fe9d1623dd648b" providerId="LiveId" clId="{E277599E-8628-451E-AAB9-D648E0C52B2B}" dt="2023-05-21T02:48:19.073" v="18535" actId="478"/>
          <ac:picMkLst>
            <pc:docMk/>
            <pc:sldMk cId="3278675638" sldId="405"/>
            <ac:picMk id="7" creationId="{9B1064F2-E549-161D-25DB-64929B96408C}"/>
          </ac:picMkLst>
        </pc:picChg>
      </pc:sldChg>
      <pc:sldChg chg="addSp delSp modSp add del mod ord">
        <pc:chgData name="Ibrahim Rupawala" userId="16fe9d1623dd648b" providerId="LiveId" clId="{E277599E-8628-451E-AAB9-D648E0C52B2B}" dt="2023-05-21T04:13:19.012" v="20149" actId="47"/>
        <pc:sldMkLst>
          <pc:docMk/>
          <pc:sldMk cId="2708754063" sldId="406"/>
        </pc:sldMkLst>
        <pc:spChg chg="mod">
          <ac:chgData name="Ibrahim Rupawala" userId="16fe9d1623dd648b" providerId="LiveId" clId="{E277599E-8628-451E-AAB9-D648E0C52B2B}" dt="2023-05-21T04:08:09.404" v="19840" actId="5793"/>
          <ac:spMkLst>
            <pc:docMk/>
            <pc:sldMk cId="2708754063" sldId="406"/>
            <ac:spMk id="2" creationId="{2C872A4E-D9AD-050A-9091-1313284A7244}"/>
          </ac:spMkLst>
        </pc:spChg>
        <pc:spChg chg="add del mod">
          <ac:chgData name="Ibrahim Rupawala" userId="16fe9d1623dd648b" providerId="LiveId" clId="{E277599E-8628-451E-AAB9-D648E0C52B2B}" dt="2023-05-21T04:12:16.144" v="20133"/>
          <ac:spMkLst>
            <pc:docMk/>
            <pc:sldMk cId="2708754063" sldId="406"/>
            <ac:spMk id="3" creationId="{60977BF7-8985-BD1E-A783-5AB2F2259CC8}"/>
          </ac:spMkLst>
        </pc:spChg>
      </pc:sldChg>
      <pc:sldChg chg="addSp delSp modSp add mod">
        <pc:chgData name="Ibrahim Rupawala" userId="16fe9d1623dd648b" providerId="LiveId" clId="{E277599E-8628-451E-AAB9-D648E0C52B2B}" dt="2023-05-21T04:28:54.742" v="20198" actId="1076"/>
        <pc:sldMkLst>
          <pc:docMk/>
          <pc:sldMk cId="3455333286" sldId="406"/>
        </pc:sldMkLst>
        <pc:spChg chg="mod">
          <ac:chgData name="Ibrahim Rupawala" userId="16fe9d1623dd648b" providerId="LiveId" clId="{E277599E-8628-451E-AAB9-D648E0C52B2B}" dt="2023-05-21T04:28:15.261" v="20184" actId="20577"/>
          <ac:spMkLst>
            <pc:docMk/>
            <pc:sldMk cId="3455333286" sldId="406"/>
            <ac:spMk id="2" creationId="{2C872A4E-D9AD-050A-9091-1313284A7244}"/>
          </ac:spMkLst>
        </pc:spChg>
        <pc:spChg chg="mod">
          <ac:chgData name="Ibrahim Rupawala" userId="16fe9d1623dd648b" providerId="LiveId" clId="{E277599E-8628-451E-AAB9-D648E0C52B2B}" dt="2023-05-21T04:28:51.409" v="20195" actId="14100"/>
          <ac:spMkLst>
            <pc:docMk/>
            <pc:sldMk cId="3455333286" sldId="406"/>
            <ac:spMk id="3" creationId="{60977BF7-8985-BD1E-A783-5AB2F2259CC8}"/>
          </ac:spMkLst>
        </pc:spChg>
        <pc:picChg chg="add mod">
          <ac:chgData name="Ibrahim Rupawala" userId="16fe9d1623dd648b" providerId="LiveId" clId="{E277599E-8628-451E-AAB9-D648E0C52B2B}" dt="2023-05-21T04:28:54.742" v="20198" actId="1076"/>
          <ac:picMkLst>
            <pc:docMk/>
            <pc:sldMk cId="3455333286" sldId="406"/>
            <ac:picMk id="5" creationId="{D78F846E-4FE3-9430-429F-C2E08D023042}"/>
          </ac:picMkLst>
        </pc:picChg>
        <pc:picChg chg="del">
          <ac:chgData name="Ibrahim Rupawala" userId="16fe9d1623dd648b" providerId="LiveId" clId="{E277599E-8628-451E-AAB9-D648E0C52B2B}" dt="2023-05-21T04:28:21.149" v="20185" actId="478"/>
          <ac:picMkLst>
            <pc:docMk/>
            <pc:sldMk cId="3455333286" sldId="406"/>
            <ac:picMk id="6" creationId="{CC011B84-FBB9-4276-EB84-F39246FA999F}"/>
          </ac:picMkLst>
        </pc:picChg>
      </pc:sldChg>
      <pc:sldChg chg="add del">
        <pc:chgData name="Ibrahim Rupawala" userId="16fe9d1623dd648b" providerId="LiveId" clId="{E277599E-8628-451E-AAB9-D648E0C52B2B}" dt="2023-05-21T04:34:56.977" v="20285" actId="2890"/>
        <pc:sldMkLst>
          <pc:docMk/>
          <pc:sldMk cId="1389849584" sldId="407"/>
        </pc:sldMkLst>
      </pc:sldChg>
      <pc:sldChg chg="addSp delSp modSp add mod">
        <pc:chgData name="Ibrahim Rupawala" userId="16fe9d1623dd648b" providerId="LiveId" clId="{E277599E-8628-451E-AAB9-D648E0C52B2B}" dt="2023-05-21T04:35:30.279" v="20293" actId="1076"/>
        <pc:sldMkLst>
          <pc:docMk/>
          <pc:sldMk cId="3446130179" sldId="407"/>
        </pc:sldMkLst>
        <pc:picChg chg="del">
          <ac:chgData name="Ibrahim Rupawala" userId="16fe9d1623dd648b" providerId="LiveId" clId="{E277599E-8628-451E-AAB9-D648E0C52B2B}" dt="2023-05-21T04:35:29.076" v="20292" actId="478"/>
          <ac:picMkLst>
            <pc:docMk/>
            <pc:sldMk cId="3446130179" sldId="407"/>
            <ac:picMk id="5" creationId="{9ACAE586-15CB-5ED2-C960-3B107E726965}"/>
          </ac:picMkLst>
        </pc:picChg>
        <pc:picChg chg="add mod">
          <ac:chgData name="Ibrahim Rupawala" userId="16fe9d1623dd648b" providerId="LiveId" clId="{E277599E-8628-451E-AAB9-D648E0C52B2B}" dt="2023-05-21T04:35:30.279" v="20293" actId="1076"/>
          <ac:picMkLst>
            <pc:docMk/>
            <pc:sldMk cId="3446130179" sldId="407"/>
            <ac:picMk id="6" creationId="{D00E8B29-E263-B88B-55EB-A0B386169AD6}"/>
          </ac:picMkLst>
        </pc:picChg>
      </pc:sldChg>
      <pc:sldChg chg="addSp delSp modSp add mod">
        <pc:chgData name="Ibrahim Rupawala" userId="16fe9d1623dd648b" providerId="LiveId" clId="{E277599E-8628-451E-AAB9-D648E0C52B2B}" dt="2023-05-21T04:35:50.623" v="20298" actId="1076"/>
        <pc:sldMkLst>
          <pc:docMk/>
          <pc:sldMk cId="2681284871" sldId="408"/>
        </pc:sldMkLst>
        <pc:picChg chg="add mod">
          <ac:chgData name="Ibrahim Rupawala" userId="16fe9d1623dd648b" providerId="LiveId" clId="{E277599E-8628-451E-AAB9-D648E0C52B2B}" dt="2023-05-21T04:35:50.623" v="20298" actId="1076"/>
          <ac:picMkLst>
            <pc:docMk/>
            <pc:sldMk cId="2681284871" sldId="408"/>
            <ac:picMk id="5" creationId="{336B87B0-8F05-1200-F2DD-6A2F39629119}"/>
          </ac:picMkLst>
        </pc:picChg>
        <pc:picChg chg="del">
          <ac:chgData name="Ibrahim Rupawala" userId="16fe9d1623dd648b" providerId="LiveId" clId="{E277599E-8628-451E-AAB9-D648E0C52B2B}" dt="2023-05-21T04:35:49.516" v="20297" actId="478"/>
          <ac:picMkLst>
            <pc:docMk/>
            <pc:sldMk cId="2681284871" sldId="408"/>
            <ac:picMk id="6" creationId="{D00E8B29-E263-B88B-55EB-A0B386169AD6}"/>
          </ac:picMkLst>
        </pc:picChg>
      </pc:sldChg>
      <pc:sldChg chg="addSp delSp modSp add mod">
        <pc:chgData name="Ibrahim Rupawala" userId="16fe9d1623dd648b" providerId="LiveId" clId="{E277599E-8628-451E-AAB9-D648E0C52B2B}" dt="2023-05-21T04:46:25.400" v="21118" actId="14100"/>
        <pc:sldMkLst>
          <pc:docMk/>
          <pc:sldMk cId="3053637866" sldId="409"/>
        </pc:sldMkLst>
        <pc:spChg chg="mod">
          <ac:chgData name="Ibrahim Rupawala" userId="16fe9d1623dd648b" providerId="LiveId" clId="{E277599E-8628-451E-AAB9-D648E0C52B2B}" dt="2023-05-21T04:46:15.380" v="21117" actId="20577"/>
          <ac:spMkLst>
            <pc:docMk/>
            <pc:sldMk cId="3053637866" sldId="409"/>
            <ac:spMk id="3" creationId="{60977BF7-8985-BD1E-A783-5AB2F2259CC8}"/>
          </ac:spMkLst>
        </pc:spChg>
        <pc:picChg chg="del">
          <ac:chgData name="Ibrahim Rupawala" userId="16fe9d1623dd648b" providerId="LiveId" clId="{E277599E-8628-451E-AAB9-D648E0C52B2B}" dt="2023-05-21T04:35:53.781" v="20300" actId="478"/>
          <ac:picMkLst>
            <pc:docMk/>
            <pc:sldMk cId="3053637866" sldId="409"/>
            <ac:picMk id="5" creationId="{336B87B0-8F05-1200-F2DD-6A2F39629119}"/>
          </ac:picMkLst>
        </pc:picChg>
        <pc:picChg chg="add del mod">
          <ac:chgData name="Ibrahim Rupawala" userId="16fe9d1623dd648b" providerId="LiveId" clId="{E277599E-8628-451E-AAB9-D648E0C52B2B}" dt="2023-05-21T04:42:25.187" v="20769" actId="478"/>
          <ac:picMkLst>
            <pc:docMk/>
            <pc:sldMk cId="3053637866" sldId="409"/>
            <ac:picMk id="6" creationId="{524C7E3C-CEED-CA23-4C34-D1902AD2CCE9}"/>
          </ac:picMkLst>
        </pc:picChg>
        <pc:picChg chg="add mod">
          <ac:chgData name="Ibrahim Rupawala" userId="16fe9d1623dd648b" providerId="LiveId" clId="{E277599E-8628-451E-AAB9-D648E0C52B2B}" dt="2023-05-21T04:46:25.400" v="21118" actId="14100"/>
          <ac:picMkLst>
            <pc:docMk/>
            <pc:sldMk cId="3053637866" sldId="409"/>
            <ac:picMk id="8" creationId="{341E728F-BC16-15B7-F663-01B1B2F36FB6}"/>
          </ac:picMkLst>
        </pc:picChg>
      </pc:sldChg>
      <pc:sldChg chg="addSp delSp modSp add mod">
        <pc:chgData name="Ibrahim Rupawala" userId="16fe9d1623dd648b" providerId="LiveId" clId="{E277599E-8628-451E-AAB9-D648E0C52B2B}" dt="2023-05-21T04:57:37.427" v="22032" actId="1076"/>
        <pc:sldMkLst>
          <pc:docMk/>
          <pc:sldMk cId="64386031" sldId="410"/>
        </pc:sldMkLst>
        <pc:spChg chg="mod">
          <ac:chgData name="Ibrahim Rupawala" userId="16fe9d1623dd648b" providerId="LiveId" clId="{E277599E-8628-451E-AAB9-D648E0C52B2B}" dt="2023-05-21T04:57:02.583" v="22029" actId="5793"/>
          <ac:spMkLst>
            <pc:docMk/>
            <pc:sldMk cId="64386031" sldId="410"/>
            <ac:spMk id="2" creationId="{2C872A4E-D9AD-050A-9091-1313284A7244}"/>
          </ac:spMkLst>
        </pc:spChg>
        <pc:spChg chg="mod">
          <ac:chgData name="Ibrahim Rupawala" userId="16fe9d1623dd648b" providerId="LiveId" clId="{E277599E-8628-451E-AAB9-D648E0C52B2B}" dt="2023-05-21T04:55:04.453" v="22019" actId="20577"/>
          <ac:spMkLst>
            <pc:docMk/>
            <pc:sldMk cId="64386031" sldId="410"/>
            <ac:spMk id="3" creationId="{60977BF7-8985-BD1E-A783-5AB2F2259CC8}"/>
          </ac:spMkLst>
        </pc:spChg>
        <pc:picChg chg="add mod">
          <ac:chgData name="Ibrahim Rupawala" userId="16fe9d1623dd648b" providerId="LiveId" clId="{E277599E-8628-451E-AAB9-D648E0C52B2B}" dt="2023-05-21T04:57:05.449" v="22030" actId="1076"/>
          <ac:picMkLst>
            <pc:docMk/>
            <pc:sldMk cId="64386031" sldId="410"/>
            <ac:picMk id="5" creationId="{4418DC90-4E2F-AC9B-EAC7-A847695550B6}"/>
          </ac:picMkLst>
        </pc:picChg>
        <pc:picChg chg="add mod">
          <ac:chgData name="Ibrahim Rupawala" userId="16fe9d1623dd648b" providerId="LiveId" clId="{E277599E-8628-451E-AAB9-D648E0C52B2B}" dt="2023-05-21T04:57:37.427" v="22032" actId="1076"/>
          <ac:picMkLst>
            <pc:docMk/>
            <pc:sldMk cId="64386031" sldId="410"/>
            <ac:picMk id="7" creationId="{36260F0A-5EE3-5216-3C05-2ADE3047DDED}"/>
          </ac:picMkLst>
        </pc:picChg>
        <pc:picChg chg="del">
          <ac:chgData name="Ibrahim Rupawala" userId="16fe9d1623dd648b" providerId="LiveId" clId="{E277599E-8628-451E-AAB9-D648E0C52B2B}" dt="2023-05-21T04:46:52.156" v="21120" actId="478"/>
          <ac:picMkLst>
            <pc:docMk/>
            <pc:sldMk cId="64386031" sldId="410"/>
            <ac:picMk id="8" creationId="{341E728F-BC16-15B7-F663-01B1B2F36FB6}"/>
          </ac:picMkLst>
        </pc:picChg>
      </pc:sldChg>
      <pc:sldChg chg="addSp delSp modSp add mod">
        <pc:chgData name="Ibrahim Rupawala" userId="16fe9d1623dd648b" providerId="LiveId" clId="{E277599E-8628-451E-AAB9-D648E0C52B2B}" dt="2023-05-21T05:47:23.928" v="23482" actId="20577"/>
        <pc:sldMkLst>
          <pc:docMk/>
          <pc:sldMk cId="4073499567" sldId="411"/>
        </pc:sldMkLst>
        <pc:spChg chg="mod">
          <ac:chgData name="Ibrahim Rupawala" userId="16fe9d1623dd648b" providerId="LiveId" clId="{E277599E-8628-451E-AAB9-D648E0C52B2B}" dt="2023-05-21T05:47:03.282" v="23441" actId="404"/>
          <ac:spMkLst>
            <pc:docMk/>
            <pc:sldMk cId="4073499567" sldId="411"/>
            <ac:spMk id="2" creationId="{2C872A4E-D9AD-050A-9091-1313284A7244}"/>
          </ac:spMkLst>
        </pc:spChg>
        <pc:spChg chg="mod">
          <ac:chgData name="Ibrahim Rupawala" userId="16fe9d1623dd648b" providerId="LiveId" clId="{E277599E-8628-451E-AAB9-D648E0C52B2B}" dt="2023-05-21T05:47:23.928" v="23482" actId="20577"/>
          <ac:spMkLst>
            <pc:docMk/>
            <pc:sldMk cId="4073499567" sldId="411"/>
            <ac:spMk id="3" creationId="{60977BF7-8985-BD1E-A783-5AB2F2259CC8}"/>
          </ac:spMkLst>
        </pc:spChg>
        <pc:picChg chg="del">
          <ac:chgData name="Ibrahim Rupawala" userId="16fe9d1623dd648b" providerId="LiveId" clId="{E277599E-8628-451E-AAB9-D648E0C52B2B}" dt="2023-05-21T05:40:12.576" v="22971" actId="478"/>
          <ac:picMkLst>
            <pc:docMk/>
            <pc:sldMk cId="4073499567" sldId="411"/>
            <ac:picMk id="5" creationId="{B5E7484D-0981-A4C3-BD82-098A3F75F156}"/>
          </ac:picMkLst>
        </pc:picChg>
        <pc:picChg chg="add del mod">
          <ac:chgData name="Ibrahim Rupawala" userId="16fe9d1623dd648b" providerId="LiveId" clId="{E277599E-8628-451E-AAB9-D648E0C52B2B}" dt="2023-05-21T05:46:35.193" v="23432" actId="478"/>
          <ac:picMkLst>
            <pc:docMk/>
            <pc:sldMk cId="4073499567" sldId="411"/>
            <ac:picMk id="6" creationId="{FCAE5DCF-2E2E-0A49-0F69-98A16377B69A}"/>
          </ac:picMkLst>
        </pc:picChg>
        <pc:picChg chg="add mod">
          <ac:chgData name="Ibrahim Rupawala" userId="16fe9d1623dd648b" providerId="LiveId" clId="{E277599E-8628-451E-AAB9-D648E0C52B2B}" dt="2023-05-21T05:46:37.002" v="23433" actId="1076"/>
          <ac:picMkLst>
            <pc:docMk/>
            <pc:sldMk cId="4073499567" sldId="411"/>
            <ac:picMk id="8" creationId="{B0140C1E-2C58-AA67-66CF-B5BF64F93666}"/>
          </ac:picMkLst>
        </pc:picChg>
        <pc:picChg chg="del">
          <ac:chgData name="Ibrahim Rupawala" userId="16fe9d1623dd648b" providerId="LiveId" clId="{E277599E-8628-451E-AAB9-D648E0C52B2B}" dt="2023-05-21T05:40:12.080" v="22970" actId="478"/>
          <ac:picMkLst>
            <pc:docMk/>
            <pc:sldMk cId="4073499567" sldId="411"/>
            <ac:picMk id="9" creationId="{D1F7E412-86DB-AC4C-094A-C23BCE40363E}"/>
          </ac:picMkLst>
        </pc:picChg>
        <pc:picChg chg="add mod">
          <ac:chgData name="Ibrahim Rupawala" userId="16fe9d1623dd648b" providerId="LiveId" clId="{E277599E-8628-451E-AAB9-D648E0C52B2B}" dt="2023-05-21T05:46:56.756" v="23438" actId="1076"/>
          <ac:picMkLst>
            <pc:docMk/>
            <pc:sldMk cId="4073499567" sldId="411"/>
            <ac:picMk id="11" creationId="{3D93EA98-D195-4993-6D6C-FCE7637DB285}"/>
          </ac:picMkLst>
        </pc:picChg>
      </pc:sldChg>
      <pc:sldChg chg="addSp modSp add mod">
        <pc:chgData name="Ibrahim Rupawala" userId="16fe9d1623dd648b" providerId="LiveId" clId="{E277599E-8628-451E-AAB9-D648E0C52B2B}" dt="2023-05-21T05:54:31.207" v="23571" actId="14100"/>
        <pc:sldMkLst>
          <pc:docMk/>
          <pc:sldMk cId="4131580611" sldId="412"/>
        </pc:sldMkLst>
        <pc:spChg chg="mod">
          <ac:chgData name="Ibrahim Rupawala" userId="16fe9d1623dd648b" providerId="LiveId" clId="{E277599E-8628-451E-AAB9-D648E0C52B2B}" dt="2023-05-21T05:50:03.279" v="23500" actId="14100"/>
          <ac:spMkLst>
            <pc:docMk/>
            <pc:sldMk cId="4131580611" sldId="412"/>
            <ac:spMk id="2" creationId="{2C872A4E-D9AD-050A-9091-1313284A7244}"/>
          </ac:spMkLst>
        </pc:spChg>
        <pc:spChg chg="mod">
          <ac:chgData name="Ibrahim Rupawala" userId="16fe9d1623dd648b" providerId="LiveId" clId="{E277599E-8628-451E-AAB9-D648E0C52B2B}" dt="2023-05-21T05:53:38.604" v="23566"/>
          <ac:spMkLst>
            <pc:docMk/>
            <pc:sldMk cId="4131580611" sldId="412"/>
            <ac:spMk id="3" creationId="{60977BF7-8985-BD1E-A783-5AB2F2259CC8}"/>
          </ac:spMkLst>
        </pc:spChg>
        <pc:picChg chg="add mod">
          <ac:chgData name="Ibrahim Rupawala" userId="16fe9d1623dd648b" providerId="LiveId" clId="{E277599E-8628-451E-AAB9-D648E0C52B2B}" dt="2023-05-21T05:54:31.207" v="23571" actId="14100"/>
          <ac:picMkLst>
            <pc:docMk/>
            <pc:sldMk cId="4131580611" sldId="412"/>
            <ac:picMk id="5" creationId="{DD59F2FC-3359-5EED-6A8F-BDFC8D6891D2}"/>
          </ac:picMkLst>
        </pc:picChg>
        <pc:picChg chg="add mod">
          <ac:chgData name="Ibrahim Rupawala" userId="16fe9d1623dd648b" providerId="LiveId" clId="{E277599E-8628-451E-AAB9-D648E0C52B2B}" dt="2023-05-21T05:54:28.329" v="23570" actId="1076"/>
          <ac:picMkLst>
            <pc:docMk/>
            <pc:sldMk cId="4131580611" sldId="412"/>
            <ac:picMk id="7" creationId="{AB35939B-C0EE-6BA7-B26D-0CE287FE1364}"/>
          </ac:picMkLst>
        </pc:picChg>
      </pc:sldChg>
      <pc:sldChg chg="addSp delSp modSp add mod">
        <pc:chgData name="Ibrahim Rupawala" userId="16fe9d1623dd648b" providerId="LiveId" clId="{E277599E-8628-451E-AAB9-D648E0C52B2B}" dt="2023-05-21T06:10:31.513" v="24147" actId="20577"/>
        <pc:sldMkLst>
          <pc:docMk/>
          <pc:sldMk cId="1459875878" sldId="413"/>
        </pc:sldMkLst>
        <pc:spChg chg="mod">
          <ac:chgData name="Ibrahim Rupawala" userId="16fe9d1623dd648b" providerId="LiveId" clId="{E277599E-8628-451E-AAB9-D648E0C52B2B}" dt="2023-05-21T05:55:20.264" v="23596" actId="14100"/>
          <ac:spMkLst>
            <pc:docMk/>
            <pc:sldMk cId="1459875878" sldId="413"/>
            <ac:spMk id="2" creationId="{2C872A4E-D9AD-050A-9091-1313284A7244}"/>
          </ac:spMkLst>
        </pc:spChg>
        <pc:spChg chg="mod">
          <ac:chgData name="Ibrahim Rupawala" userId="16fe9d1623dd648b" providerId="LiveId" clId="{E277599E-8628-451E-AAB9-D648E0C52B2B}" dt="2023-05-21T06:10:31.513" v="24147" actId="20577"/>
          <ac:spMkLst>
            <pc:docMk/>
            <pc:sldMk cId="1459875878" sldId="413"/>
            <ac:spMk id="3" creationId="{60977BF7-8985-BD1E-A783-5AB2F2259CC8}"/>
          </ac:spMkLst>
        </pc:spChg>
        <pc:picChg chg="del">
          <ac:chgData name="Ibrahim Rupawala" userId="16fe9d1623dd648b" providerId="LiveId" clId="{E277599E-8628-451E-AAB9-D648E0C52B2B}" dt="2023-05-21T05:55:28.895" v="23598" actId="478"/>
          <ac:picMkLst>
            <pc:docMk/>
            <pc:sldMk cId="1459875878" sldId="413"/>
            <ac:picMk id="5" creationId="{DD59F2FC-3359-5EED-6A8F-BDFC8D6891D2}"/>
          </ac:picMkLst>
        </pc:picChg>
        <pc:picChg chg="add mod">
          <ac:chgData name="Ibrahim Rupawala" userId="16fe9d1623dd648b" providerId="LiveId" clId="{E277599E-8628-451E-AAB9-D648E0C52B2B}" dt="2023-05-21T05:56:17.544" v="23657" actId="1076"/>
          <ac:picMkLst>
            <pc:docMk/>
            <pc:sldMk cId="1459875878" sldId="413"/>
            <ac:picMk id="6" creationId="{C53F0EFD-CEA0-7375-EE81-ABE69DEFB105}"/>
          </ac:picMkLst>
        </pc:picChg>
        <pc:picChg chg="del">
          <ac:chgData name="Ibrahim Rupawala" userId="16fe9d1623dd648b" providerId="LiveId" clId="{E277599E-8628-451E-AAB9-D648E0C52B2B}" dt="2023-05-21T05:55:28.495" v="23597" actId="478"/>
          <ac:picMkLst>
            <pc:docMk/>
            <pc:sldMk cId="1459875878" sldId="413"/>
            <ac:picMk id="7" creationId="{AB35939B-C0EE-6BA7-B26D-0CE287FE1364}"/>
          </ac:picMkLst>
        </pc:picChg>
      </pc:sldChg>
      <pc:sldChg chg="addSp delSp modSp add mod">
        <pc:chgData name="Ibrahim Rupawala" userId="16fe9d1623dd648b" providerId="LiveId" clId="{E277599E-8628-451E-AAB9-D648E0C52B2B}" dt="2023-05-21T05:58:01.415" v="23677" actId="20577"/>
        <pc:sldMkLst>
          <pc:docMk/>
          <pc:sldMk cId="470705092" sldId="414"/>
        </pc:sldMkLst>
        <pc:spChg chg="mod">
          <ac:chgData name="Ibrahim Rupawala" userId="16fe9d1623dd648b" providerId="LiveId" clId="{E277599E-8628-451E-AAB9-D648E0C52B2B}" dt="2023-05-21T05:57:40.266" v="23664" actId="20577"/>
          <ac:spMkLst>
            <pc:docMk/>
            <pc:sldMk cId="470705092" sldId="414"/>
            <ac:spMk id="2" creationId="{2C872A4E-D9AD-050A-9091-1313284A7244}"/>
          </ac:spMkLst>
        </pc:spChg>
        <pc:spChg chg="mod">
          <ac:chgData name="Ibrahim Rupawala" userId="16fe9d1623dd648b" providerId="LiveId" clId="{E277599E-8628-451E-AAB9-D648E0C52B2B}" dt="2023-05-21T05:58:01.415" v="23677" actId="20577"/>
          <ac:spMkLst>
            <pc:docMk/>
            <pc:sldMk cId="470705092" sldId="414"/>
            <ac:spMk id="3" creationId="{60977BF7-8985-BD1E-A783-5AB2F2259CC8}"/>
          </ac:spMkLst>
        </pc:spChg>
        <pc:picChg chg="add mod">
          <ac:chgData name="Ibrahim Rupawala" userId="16fe9d1623dd648b" providerId="LiveId" clId="{E277599E-8628-451E-AAB9-D648E0C52B2B}" dt="2023-05-21T05:57:58.020" v="23668" actId="1076"/>
          <ac:picMkLst>
            <pc:docMk/>
            <pc:sldMk cId="470705092" sldId="414"/>
            <ac:picMk id="5" creationId="{2ADD8150-9F61-0541-6331-24CE90C4127C}"/>
          </ac:picMkLst>
        </pc:picChg>
        <pc:picChg chg="del">
          <ac:chgData name="Ibrahim Rupawala" userId="16fe9d1623dd648b" providerId="LiveId" clId="{E277599E-8628-451E-AAB9-D648E0C52B2B}" dt="2023-05-21T05:57:42.464" v="23665" actId="478"/>
          <ac:picMkLst>
            <pc:docMk/>
            <pc:sldMk cId="470705092" sldId="414"/>
            <ac:picMk id="6" creationId="{C53F0EFD-CEA0-7375-EE81-ABE69DEFB105}"/>
          </ac:picMkLst>
        </pc:picChg>
      </pc:sldChg>
      <pc:sldChg chg="addSp delSp modSp add mod">
        <pc:chgData name="Ibrahim Rupawala" userId="16fe9d1623dd648b" providerId="LiveId" clId="{E277599E-8628-451E-AAB9-D648E0C52B2B}" dt="2023-05-21T06:11:27.137" v="24190" actId="14100"/>
        <pc:sldMkLst>
          <pc:docMk/>
          <pc:sldMk cId="2751178819" sldId="415"/>
        </pc:sldMkLst>
        <pc:spChg chg="mod">
          <ac:chgData name="Ibrahim Rupawala" userId="16fe9d1623dd648b" providerId="LiveId" clId="{E277599E-8628-451E-AAB9-D648E0C52B2B}" dt="2023-05-21T06:04:05.036" v="23947" actId="20577"/>
          <ac:spMkLst>
            <pc:docMk/>
            <pc:sldMk cId="2751178819" sldId="415"/>
            <ac:spMk id="2" creationId="{2C872A4E-D9AD-050A-9091-1313284A7244}"/>
          </ac:spMkLst>
        </pc:spChg>
        <pc:spChg chg="mod">
          <ac:chgData name="Ibrahim Rupawala" userId="16fe9d1623dd648b" providerId="LiveId" clId="{E277599E-8628-451E-AAB9-D648E0C52B2B}" dt="2023-05-21T06:09:35.612" v="24121" actId="20577"/>
          <ac:spMkLst>
            <pc:docMk/>
            <pc:sldMk cId="2751178819" sldId="415"/>
            <ac:spMk id="3" creationId="{60977BF7-8985-BD1E-A783-5AB2F2259CC8}"/>
          </ac:spMkLst>
        </pc:spChg>
        <pc:spChg chg="add mod">
          <ac:chgData name="Ibrahim Rupawala" userId="16fe9d1623dd648b" providerId="LiveId" clId="{E277599E-8628-451E-AAB9-D648E0C52B2B}" dt="2023-05-21T06:11:27.137" v="24190" actId="14100"/>
          <ac:spMkLst>
            <pc:docMk/>
            <pc:sldMk cId="2751178819" sldId="415"/>
            <ac:spMk id="9" creationId="{40000115-8A36-CAEF-6B36-94D42189C395}"/>
          </ac:spMkLst>
        </pc:spChg>
        <pc:picChg chg="add mod">
          <ac:chgData name="Ibrahim Rupawala" userId="16fe9d1623dd648b" providerId="LiveId" clId="{E277599E-8628-451E-AAB9-D648E0C52B2B}" dt="2023-05-21T06:10:43.175" v="24149" actId="1076"/>
          <ac:picMkLst>
            <pc:docMk/>
            <pc:sldMk cId="2751178819" sldId="415"/>
            <ac:picMk id="5" creationId="{5AD313BB-D741-3B68-E7F2-D22102433F52}"/>
          </ac:picMkLst>
        </pc:picChg>
        <pc:picChg chg="del">
          <ac:chgData name="Ibrahim Rupawala" userId="16fe9d1623dd648b" providerId="LiveId" clId="{E277599E-8628-451E-AAB9-D648E0C52B2B}" dt="2023-05-21T06:08:50.400" v="24041" actId="478"/>
          <ac:picMkLst>
            <pc:docMk/>
            <pc:sldMk cId="2751178819" sldId="415"/>
            <ac:picMk id="6" creationId="{C53F0EFD-CEA0-7375-EE81-ABE69DEFB105}"/>
          </ac:picMkLst>
        </pc:picChg>
        <pc:picChg chg="add mod">
          <ac:chgData name="Ibrahim Rupawala" userId="16fe9d1623dd648b" providerId="LiveId" clId="{E277599E-8628-451E-AAB9-D648E0C52B2B}" dt="2023-05-21T06:10:44.198" v="24150" actId="1076"/>
          <ac:picMkLst>
            <pc:docMk/>
            <pc:sldMk cId="2751178819" sldId="415"/>
            <ac:picMk id="8" creationId="{0CEF5A2C-67C0-CF5C-054B-4B16D816EA3E}"/>
          </ac:picMkLst>
        </pc:picChg>
      </pc:sldChg>
      <pc:sldChg chg="addSp delSp modSp add mod">
        <pc:chgData name="Ibrahim Rupawala" userId="16fe9d1623dd648b" providerId="LiveId" clId="{E277599E-8628-451E-AAB9-D648E0C52B2B}" dt="2023-05-21T06:27:49.534" v="25253" actId="404"/>
        <pc:sldMkLst>
          <pc:docMk/>
          <pc:sldMk cId="679860967" sldId="416"/>
        </pc:sldMkLst>
        <pc:spChg chg="mod">
          <ac:chgData name="Ibrahim Rupawala" userId="16fe9d1623dd648b" providerId="LiveId" clId="{E277599E-8628-451E-AAB9-D648E0C52B2B}" dt="2023-05-21T06:27:49.534" v="25253" actId="404"/>
          <ac:spMkLst>
            <pc:docMk/>
            <pc:sldMk cId="679860967" sldId="416"/>
            <ac:spMk id="3" creationId="{60977BF7-8985-BD1E-A783-5AB2F2259CC8}"/>
          </ac:spMkLst>
        </pc:spChg>
        <pc:spChg chg="del">
          <ac:chgData name="Ibrahim Rupawala" userId="16fe9d1623dd648b" providerId="LiveId" clId="{E277599E-8628-451E-AAB9-D648E0C52B2B}" dt="2023-05-21T06:11:39.159" v="24194" actId="478"/>
          <ac:spMkLst>
            <pc:docMk/>
            <pc:sldMk cId="679860967" sldId="416"/>
            <ac:spMk id="9" creationId="{40000115-8A36-CAEF-6B36-94D42189C395}"/>
          </ac:spMkLst>
        </pc:spChg>
        <pc:picChg chg="del">
          <ac:chgData name="Ibrahim Rupawala" userId="16fe9d1623dd648b" providerId="LiveId" clId="{E277599E-8628-451E-AAB9-D648E0C52B2B}" dt="2023-05-21T06:11:37.959" v="24192" actId="478"/>
          <ac:picMkLst>
            <pc:docMk/>
            <pc:sldMk cId="679860967" sldId="416"/>
            <ac:picMk id="5" creationId="{5AD313BB-D741-3B68-E7F2-D22102433F52}"/>
          </ac:picMkLst>
        </pc:picChg>
        <pc:picChg chg="add mod">
          <ac:chgData name="Ibrahim Rupawala" userId="16fe9d1623dd648b" providerId="LiveId" clId="{E277599E-8628-451E-AAB9-D648E0C52B2B}" dt="2023-05-21T06:19:16.495" v="24830" actId="1076"/>
          <ac:picMkLst>
            <pc:docMk/>
            <pc:sldMk cId="679860967" sldId="416"/>
            <ac:picMk id="6" creationId="{65AF28D2-8132-1DFD-301D-97B9724F3ABF}"/>
          </ac:picMkLst>
        </pc:picChg>
        <pc:picChg chg="del">
          <ac:chgData name="Ibrahim Rupawala" userId="16fe9d1623dd648b" providerId="LiveId" clId="{E277599E-8628-451E-AAB9-D648E0C52B2B}" dt="2023-05-21T06:11:38.292" v="24193" actId="478"/>
          <ac:picMkLst>
            <pc:docMk/>
            <pc:sldMk cId="679860967" sldId="416"/>
            <ac:picMk id="8" creationId="{0CEF5A2C-67C0-CF5C-054B-4B16D816EA3E}"/>
          </ac:picMkLst>
        </pc:picChg>
        <pc:picChg chg="add mod">
          <ac:chgData name="Ibrahim Rupawala" userId="16fe9d1623dd648b" providerId="LiveId" clId="{E277599E-8628-451E-AAB9-D648E0C52B2B}" dt="2023-05-21T06:19:18.585" v="24831" actId="1076"/>
          <ac:picMkLst>
            <pc:docMk/>
            <pc:sldMk cId="679860967" sldId="416"/>
            <ac:picMk id="10" creationId="{9E87F5AD-1B15-99BA-961B-97DEE9D98517}"/>
          </ac:picMkLst>
        </pc:picChg>
      </pc:sldChg>
      <pc:sldChg chg="addSp delSp modSp add mod">
        <pc:chgData name="Ibrahim Rupawala" userId="16fe9d1623dd648b" providerId="LiveId" clId="{E277599E-8628-451E-AAB9-D648E0C52B2B}" dt="2023-05-21T06:24:48.095" v="25114" actId="1076"/>
        <pc:sldMkLst>
          <pc:docMk/>
          <pc:sldMk cId="2335542568" sldId="417"/>
        </pc:sldMkLst>
        <pc:spChg chg="mod">
          <ac:chgData name="Ibrahim Rupawala" userId="16fe9d1623dd648b" providerId="LiveId" clId="{E277599E-8628-451E-AAB9-D648E0C52B2B}" dt="2023-05-21T06:20:46.440" v="24908" actId="14100"/>
          <ac:spMkLst>
            <pc:docMk/>
            <pc:sldMk cId="2335542568" sldId="417"/>
            <ac:spMk id="2" creationId="{2C872A4E-D9AD-050A-9091-1313284A7244}"/>
          </ac:spMkLst>
        </pc:spChg>
        <pc:spChg chg="mod">
          <ac:chgData name="Ibrahim Rupawala" userId="16fe9d1623dd648b" providerId="LiveId" clId="{E277599E-8628-451E-AAB9-D648E0C52B2B}" dt="2023-05-21T06:24:24.254" v="25111" actId="20577"/>
          <ac:spMkLst>
            <pc:docMk/>
            <pc:sldMk cId="2335542568" sldId="417"/>
            <ac:spMk id="3" creationId="{60977BF7-8985-BD1E-A783-5AB2F2259CC8}"/>
          </ac:spMkLst>
        </pc:spChg>
        <pc:picChg chg="add del mod">
          <ac:chgData name="Ibrahim Rupawala" userId="16fe9d1623dd648b" providerId="LiveId" clId="{E277599E-8628-451E-AAB9-D648E0C52B2B}" dt="2023-05-21T06:22:48.853" v="24973" actId="478"/>
          <ac:picMkLst>
            <pc:docMk/>
            <pc:sldMk cId="2335542568" sldId="417"/>
            <ac:picMk id="5" creationId="{74603AB4-F071-4DE6-01FA-729970F7E75F}"/>
          </ac:picMkLst>
        </pc:picChg>
        <pc:picChg chg="del">
          <ac:chgData name="Ibrahim Rupawala" userId="16fe9d1623dd648b" providerId="LiveId" clId="{E277599E-8628-451E-AAB9-D648E0C52B2B}" dt="2023-05-21T06:20:48.276" v="24909" actId="478"/>
          <ac:picMkLst>
            <pc:docMk/>
            <pc:sldMk cId="2335542568" sldId="417"/>
            <ac:picMk id="6" creationId="{65AF28D2-8132-1DFD-301D-97B9724F3ABF}"/>
          </ac:picMkLst>
        </pc:picChg>
        <pc:picChg chg="add mod">
          <ac:chgData name="Ibrahim Rupawala" userId="16fe9d1623dd648b" providerId="LiveId" clId="{E277599E-8628-451E-AAB9-D648E0C52B2B}" dt="2023-05-21T06:23:23.694" v="24976" actId="1076"/>
          <ac:picMkLst>
            <pc:docMk/>
            <pc:sldMk cId="2335542568" sldId="417"/>
            <ac:picMk id="8" creationId="{EB6215D1-2CC5-1E14-FA76-7C850F471F32}"/>
          </ac:picMkLst>
        </pc:picChg>
        <pc:picChg chg="del">
          <ac:chgData name="Ibrahim Rupawala" userId="16fe9d1623dd648b" providerId="LiveId" clId="{E277599E-8628-451E-AAB9-D648E0C52B2B}" dt="2023-05-21T06:20:48.548" v="24910" actId="478"/>
          <ac:picMkLst>
            <pc:docMk/>
            <pc:sldMk cId="2335542568" sldId="417"/>
            <ac:picMk id="10" creationId="{9E87F5AD-1B15-99BA-961B-97DEE9D98517}"/>
          </ac:picMkLst>
        </pc:picChg>
        <pc:picChg chg="add mod">
          <ac:chgData name="Ibrahim Rupawala" userId="16fe9d1623dd648b" providerId="LiveId" clId="{E277599E-8628-451E-AAB9-D648E0C52B2B}" dt="2023-05-21T06:24:48.095" v="25114" actId="1076"/>
          <ac:picMkLst>
            <pc:docMk/>
            <pc:sldMk cId="2335542568" sldId="417"/>
            <ac:picMk id="11" creationId="{D6949837-8C6F-1C55-4AF3-0BAC9976E5B5}"/>
          </ac:picMkLst>
        </pc:picChg>
      </pc:sldChg>
      <pc:sldChg chg="addSp delSp modSp add mod">
        <pc:chgData name="Ibrahim Rupawala" userId="16fe9d1623dd648b" providerId="LiveId" clId="{E277599E-8628-451E-AAB9-D648E0C52B2B}" dt="2023-05-21T06:25:48.782" v="25157" actId="20577"/>
        <pc:sldMkLst>
          <pc:docMk/>
          <pc:sldMk cId="1690511609" sldId="418"/>
        </pc:sldMkLst>
        <pc:spChg chg="mod">
          <ac:chgData name="Ibrahim Rupawala" userId="16fe9d1623dd648b" providerId="LiveId" clId="{E277599E-8628-451E-AAB9-D648E0C52B2B}" dt="2023-05-21T06:25:26.657" v="25120" actId="404"/>
          <ac:spMkLst>
            <pc:docMk/>
            <pc:sldMk cId="1690511609" sldId="418"/>
            <ac:spMk id="2" creationId="{2C872A4E-D9AD-050A-9091-1313284A7244}"/>
          </ac:spMkLst>
        </pc:spChg>
        <pc:spChg chg="add del mod">
          <ac:chgData name="Ibrahim Rupawala" userId="16fe9d1623dd648b" providerId="LiveId" clId="{E277599E-8628-451E-AAB9-D648E0C52B2B}" dt="2023-05-21T06:25:48.782" v="25157" actId="20577"/>
          <ac:spMkLst>
            <pc:docMk/>
            <pc:sldMk cId="1690511609" sldId="418"/>
            <ac:spMk id="3" creationId="{60977BF7-8985-BD1E-A783-5AB2F2259CC8}"/>
          </ac:spMkLst>
        </pc:spChg>
        <pc:picChg chg="add mod">
          <ac:chgData name="Ibrahim Rupawala" userId="16fe9d1623dd648b" providerId="LiveId" clId="{E277599E-8628-451E-AAB9-D648E0C52B2B}" dt="2023-05-21T06:25:34.287" v="25126" actId="1076"/>
          <ac:picMkLst>
            <pc:docMk/>
            <pc:sldMk cId="1690511609" sldId="418"/>
            <ac:picMk id="5" creationId="{445FFCF1-65D7-9F31-F2A4-3975052949F1}"/>
          </ac:picMkLst>
        </pc:picChg>
        <pc:picChg chg="del">
          <ac:chgData name="Ibrahim Rupawala" userId="16fe9d1623dd648b" providerId="LiveId" clId="{E277599E-8628-451E-AAB9-D648E0C52B2B}" dt="2023-05-21T06:25:20.166" v="25116" actId="478"/>
          <ac:picMkLst>
            <pc:docMk/>
            <pc:sldMk cId="1690511609" sldId="418"/>
            <ac:picMk id="8" creationId="{EB6215D1-2CC5-1E14-FA76-7C850F471F32}"/>
          </ac:picMkLst>
        </pc:picChg>
        <pc:picChg chg="del">
          <ac:chgData name="Ibrahim Rupawala" userId="16fe9d1623dd648b" providerId="LiveId" clId="{E277599E-8628-451E-AAB9-D648E0C52B2B}" dt="2023-05-21T06:25:20.702" v="25117" actId="478"/>
          <ac:picMkLst>
            <pc:docMk/>
            <pc:sldMk cId="1690511609" sldId="418"/>
            <ac:picMk id="11" creationId="{D6949837-8C6F-1C55-4AF3-0BAC9976E5B5}"/>
          </ac:picMkLst>
        </pc:picChg>
      </pc:sldChg>
      <pc:sldMasterChg chg="addSldLayout">
        <pc:chgData name="Ibrahim Rupawala" userId="16fe9d1623dd648b" providerId="LiveId" clId="{E277599E-8628-451E-AAB9-D648E0C52B2B}" dt="2023-05-18T04:29:47.226" v="0" actId="680"/>
        <pc:sldMasterMkLst>
          <pc:docMk/>
          <pc:sldMasterMk cId="1311127419" sldId="2147483648"/>
        </pc:sldMasterMkLst>
        <pc:sldLayoutChg chg="add">
          <pc:chgData name="Ibrahim Rupawala" userId="16fe9d1623dd648b" providerId="LiveId" clId="{E277599E-8628-451E-AAB9-D648E0C52B2B}" dt="2023-05-18T04:29:47.226" v="0" actId="680"/>
          <pc:sldLayoutMkLst>
            <pc:docMk/>
            <pc:sldMasterMk cId="1311127419" sldId="2147483648"/>
            <pc:sldLayoutMk cId="3794116728" sldId="214748364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26AA-6187-E953-0938-E64B17D563C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95AAA3-96E8-86CB-B1AA-FAC5F1926D8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9411672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12741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LK12R_PbBts" TargetMode="External"/><Relationship Id="rId2" Type="http://schemas.openxmlformats.org/officeDocument/2006/relationships/hyperlink" Target="https://www.youtube.com/watch?v=de5iH6CHr8E" TargetMode="Externa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hyperlink" Target="https://stackoverflow.com/questions/24977925/how-to-use-clock-gating-in-rtl" TargetMode="External"/><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vlsiuniverse.blogspot.com/2016/09/reset-synchronizer.html" TargetMode="External"/><Relationship Id="rId2" Type="http://schemas.openxmlformats.org/officeDocument/2006/relationships/hyperlink" Target="http://www.vlsijunction.com/2015/10/recovery-and-removal-these-are-timing.html#:~:text=These%20are%20timing%20checks%20for,the%20next%20active%20clock%20edge" TargetMode="External"/><Relationship Id="rId1" Type="http://schemas.openxmlformats.org/officeDocument/2006/relationships/slideLayout" Target="../slideLayouts/slideLayout1.xml"/><Relationship Id="rId6" Type="http://schemas.openxmlformats.org/officeDocument/2006/relationships/hyperlink" Target="http://www.sunburst-design.com/papers/CummingsSNUG2003Boston_Resets.pdf" TargetMode="External"/><Relationship Id="rId5" Type="http://schemas.openxmlformats.org/officeDocument/2006/relationships/hyperlink" Target="https://www.youtube.com/watch?v=vmy5E1fmQIQ" TargetMode="External"/><Relationship Id="rId4" Type="http://schemas.openxmlformats.org/officeDocument/2006/relationships/hyperlink" Target="https://vlsiuniverse.blogspot.com/2020/04/timing-requirementsconstraints-related.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sic-soc.blogspot.com/2008/03/process-variations-and-static-timing.html"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393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6A8E9E-7E9E-DF64-7A94-850B04799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25730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6226631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6046913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2302350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0030046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7780962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250135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166595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26A8E-7144-7196-0453-D08C1CD3C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5472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4D5FA2-3B41-69E5-EC42-72A536C27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051453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F275D1-427C-970E-28F2-50F353938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28067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03BA1C-1777-51CD-ACA9-3D3E6635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84566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A1289D-3771-B232-FEEF-A1C32215C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509500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0B9B95-A0FA-8B19-23DD-69CB15BA3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78339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407F-982D-29DD-0F73-9177D09DB8E5}"/>
              </a:ext>
            </a:extLst>
          </p:cNvPr>
          <p:cNvSpPr txBox="1"/>
          <p:nvPr/>
        </p:nvSpPr>
        <p:spPr>
          <a:xfrm>
            <a:off x="540689" y="302149"/>
            <a:ext cx="11322235" cy="5909310"/>
          </a:xfrm>
          <a:prstGeom prst="rect">
            <a:avLst/>
          </a:prstGeom>
          <a:noFill/>
        </p:spPr>
        <p:txBody>
          <a:bodyPr wrap="square" rtlCol="0">
            <a:spAutoFit/>
          </a:bodyPr>
          <a:lstStyle/>
          <a:p>
            <a:pPr marL="285750" indent="-285750">
              <a:buFont typeface="Arial" panose="020B0604020202020204" pitchFamily="34" charset="0"/>
              <a:buChar char="•"/>
            </a:pPr>
            <a:r>
              <a:rPr lang="en-US" dirty="0"/>
              <a:t>.lib or .</a:t>
            </a:r>
            <a:r>
              <a:rPr lang="en-US" dirty="0" err="1"/>
              <a:t>db</a:t>
            </a:r>
            <a:r>
              <a:rPr lang="en-US" dirty="0"/>
              <a:t> is having standard cells information of each and every macro in your design.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and every pin, the timing information available is </a:t>
            </a:r>
            <a:r>
              <a:rPr lang="en-US" dirty="0" err="1"/>
              <a:t>max_transition</a:t>
            </a:r>
            <a:r>
              <a:rPr lang="en-US" dirty="0"/>
              <a:t> and </a:t>
            </a:r>
            <a:r>
              <a:rPr lang="en-US" dirty="0" err="1"/>
              <a:t>max_capacitance</a:t>
            </a:r>
            <a:endParaRPr lang="en-US" dirty="0"/>
          </a:p>
          <a:p>
            <a:pPr marL="285750" indent="-285750">
              <a:buFont typeface="Arial" panose="020B0604020202020204" pitchFamily="34" charset="0"/>
              <a:buChar char="•"/>
            </a:pPr>
            <a:r>
              <a:rPr lang="en-US" dirty="0"/>
              <a:t>Lookup tables are having the tables which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Cell delay is considered based on </a:t>
            </a:r>
          </a:p>
          <a:p>
            <a:pPr marL="742950" lvl="1" indent="-285750">
              <a:buFont typeface="Arial" panose="020B0604020202020204" pitchFamily="34" charset="0"/>
              <a:buChar char="•"/>
            </a:pPr>
            <a:r>
              <a:rPr lang="en-US" dirty="0"/>
              <a:t>1. input transition and</a:t>
            </a:r>
          </a:p>
          <a:p>
            <a:pPr marL="742950" lvl="1" indent="-285750">
              <a:buFont typeface="Arial" panose="020B0604020202020204" pitchFamily="34" charset="0"/>
              <a:buChar char="•"/>
            </a:pPr>
            <a:r>
              <a:rPr lang="en-US" dirty="0"/>
              <a:t>2. output load.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Input transition high means to convert from 0 to 1 it is taking more time. If input transition is more then cell delay will also be high. Hence lookup table (LUT) contains the mapping of cell delay to the different values of input transition and output load.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Non-Linear Delay Model (NLDM) is a voltage based model while Current Composite Source (CCS) is a Current based Model. NLDM is approximate model while for CCS accuracy is high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Wire load model as seen in </a:t>
            </a:r>
            <a:r>
              <a:rPr lang="en-US" dirty="0" err="1"/>
              <a:t>db_nldm</a:t>
            </a:r>
            <a:r>
              <a:rPr lang="en-US" dirty="0"/>
              <a:t> file also has different values (</a:t>
            </a:r>
            <a:r>
              <a:rPr lang="en-US" dirty="0" err="1"/>
              <a:t>ForQA</a:t>
            </a:r>
            <a:r>
              <a:rPr lang="en-US" dirty="0"/>
              <a:t>), based on these different delay model values, one can tell which particular delay calculation style we want to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Operating_conditions</a:t>
            </a:r>
            <a:r>
              <a:rPr lang="en-US" dirty="0"/>
              <a:t> (ss0p75v125c) shows on which particular PVT corner was this .lib file created.</a:t>
            </a:r>
          </a:p>
        </p:txBody>
      </p:sp>
    </p:spTree>
    <p:extLst>
      <p:ext uri="{BB962C8B-B14F-4D97-AF65-F5344CB8AC3E}">
        <p14:creationId xmlns:p14="http://schemas.microsoft.com/office/powerpoint/2010/main" val="2306400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C7A89-8AC1-A48B-17AE-DCCA42A77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00019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F82661-E10C-F5E7-61B8-079DD1A27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982130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7C0C0-F39F-AF5F-9EA3-F221399E3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80032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A89B16-B0BE-88BC-08AB-D06715E69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61644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36D996-3ACB-3459-6BA3-51370FE11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162027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D8F07C-86B0-0DE3-62CF-A019D1E29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504638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67DFF7-614B-130D-6B3F-02FAFC4AA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220589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21DEE9-CCF6-DE9C-AE67-F6442D51A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078867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83F916-11F0-EE71-B61E-A8BCF92E1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790014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60C0D7-AC59-3646-87DF-78F541A33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650178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2167-50EB-0A29-D4F7-29FC9DD79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652487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4573BF-529D-5779-E8B7-7A57BAE7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33048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63E34D-2246-5D26-FE3C-6D8B5AD45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27641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88167-3088-1D5F-6428-6DB23B35B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779704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E51D0-73FE-860D-EF06-827EF2153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821201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43E50C-7225-A867-4557-87D039DB6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268533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C63E6B-B62E-5472-3A71-A752D0375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857899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8AC303-71EB-DD15-981F-849816A1A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74249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E6A9B7-F563-212B-9E56-F0E8EB52D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907876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407F-982D-29DD-0F73-9177D09DB8E5}"/>
              </a:ext>
            </a:extLst>
          </p:cNvPr>
          <p:cNvSpPr txBox="1"/>
          <p:nvPr/>
        </p:nvSpPr>
        <p:spPr>
          <a:xfrm>
            <a:off x="540689" y="302149"/>
            <a:ext cx="11322235" cy="5632311"/>
          </a:xfrm>
          <a:prstGeom prst="rect">
            <a:avLst/>
          </a:prstGeom>
          <a:noFill/>
        </p:spPr>
        <p:txBody>
          <a:bodyPr wrap="square" rtlCol="0">
            <a:spAutoFit/>
          </a:bodyPr>
          <a:lstStyle/>
          <a:p>
            <a:pPr marL="285750" indent="-285750">
              <a:buFont typeface="Arial" panose="020B0604020202020204" pitchFamily="34" charset="0"/>
              <a:buChar char="•"/>
            </a:pPr>
            <a:r>
              <a:rPr lang="en-US" dirty="0" err="1"/>
              <a:t>Lu_table_template</a:t>
            </a:r>
            <a:r>
              <a:rPr lang="en-US" dirty="0"/>
              <a:t> tells w.r.t which particular factors you are able to perform that particular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Cell (AND2X1_HVT) shows cell information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Timing() shows the delays based on index_1(input transition) and index_2 (load capacitance)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figure with Virtual Clock and Input Delay, Cell delay values will be pulled from .lib library file hence no need to provide it individually. The tool will automatically pic cell delay as well as net delay value for the CELL.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“Tool Commands icc33.pdf” Note that for </a:t>
            </a:r>
            <a:r>
              <a:rPr lang="en-US" dirty="0" err="1"/>
              <a:t>input_delay</a:t>
            </a:r>
            <a:r>
              <a:rPr lang="en-US" dirty="0"/>
              <a:t> we have to define w.r.t which particular </a:t>
            </a:r>
            <a:r>
              <a:rPr lang="en-US" dirty="0" err="1"/>
              <a:t>clk</a:t>
            </a:r>
            <a:r>
              <a:rPr lang="en-US" dirty="0"/>
              <a:t> input delay is defined and for which inputs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the timing constraints notice that for the virtual </a:t>
            </a:r>
            <a:r>
              <a:rPr lang="en-US" dirty="0" err="1"/>
              <a:t>clk</a:t>
            </a:r>
            <a:r>
              <a:rPr lang="en-US" dirty="0"/>
              <a:t> is required for in2reg and reg2out paths while master </a:t>
            </a:r>
            <a:r>
              <a:rPr lang="en-US" dirty="0" err="1"/>
              <a:t>clk</a:t>
            </a:r>
            <a:r>
              <a:rPr lang="en-US" dirty="0"/>
              <a:t> is required for reg2reg paths as it is a complete path.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Also there are some reg2reg paths which will be working on a different frequency hence we will be using generated </a:t>
            </a:r>
            <a:r>
              <a:rPr lang="en-US" dirty="0" err="1"/>
              <a:t>clks</a:t>
            </a:r>
            <a:r>
              <a:rPr lang="en-US" dirty="0"/>
              <a:t> for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While defining a clock we have to also define uncertainty which is jitter (rise and fall time which depends on the charge and discharge of the capacitance of the PLL clock generator) + Skew + Margins</a:t>
            </a:r>
          </a:p>
        </p:txBody>
      </p:sp>
    </p:spTree>
    <p:extLst>
      <p:ext uri="{BB962C8B-B14F-4D97-AF65-F5344CB8AC3E}">
        <p14:creationId xmlns:p14="http://schemas.microsoft.com/office/powerpoint/2010/main" val="3079109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407F-982D-29DD-0F73-9177D09DB8E5}"/>
              </a:ext>
            </a:extLst>
          </p:cNvPr>
          <p:cNvSpPr txBox="1"/>
          <p:nvPr/>
        </p:nvSpPr>
        <p:spPr>
          <a:xfrm>
            <a:off x="540689" y="302149"/>
            <a:ext cx="1132223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Max/min delay is for the in2out paths</a:t>
            </a:r>
          </a:p>
          <a:p>
            <a:pPr marL="285750" indent="-285750">
              <a:buFont typeface="Arial" panose="020B0604020202020204" pitchFamily="34" charset="0"/>
              <a:buChar char="•"/>
            </a:pPr>
            <a:r>
              <a:rPr lang="en-US" dirty="0"/>
              <a:t>Derate: adding extra </a:t>
            </a:r>
            <a:r>
              <a:rPr lang="en-US" dirty="0" err="1"/>
              <a:t>pessimissm</a:t>
            </a:r>
            <a:r>
              <a:rPr lang="en-US" dirty="0"/>
              <a:t> to match the PVT (process, voltage, temp) or OCV (on chip variation) of the cell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Csh</a:t>
            </a:r>
            <a:r>
              <a:rPr lang="en-US" dirty="0"/>
              <a:t> is a command to move from one shell to another shell (moving from batch shell to </a:t>
            </a:r>
            <a:r>
              <a:rPr lang="en-US" dirty="0" err="1"/>
              <a:t>cshell</a:t>
            </a:r>
            <a:r>
              <a:rPr lang="en-US" dirty="0"/>
              <a:t>)</a:t>
            </a:r>
          </a:p>
          <a:p>
            <a:pPr marL="285750" indent="-285750">
              <a:buFont typeface="Arial" panose="020B0604020202020204" pitchFamily="34" charset="0"/>
              <a:buChar char="•"/>
            </a:pPr>
            <a:r>
              <a:rPr lang="en-US" dirty="0" err="1"/>
              <a:t>Tcsh</a:t>
            </a:r>
            <a:r>
              <a:rPr lang="en-US" dirty="0"/>
              <a:t> (moving from batch shell to </a:t>
            </a:r>
            <a:r>
              <a:rPr lang="en-US" dirty="0" err="1"/>
              <a:t>tshell</a:t>
            </a:r>
            <a:r>
              <a:rPr lang="en-US" dirty="0"/>
              <a:t>)</a:t>
            </a:r>
          </a:p>
          <a:p>
            <a:pPr marL="285750" indent="-285750">
              <a:buFont typeface="Arial" panose="020B0604020202020204" pitchFamily="34" charset="0"/>
              <a:buChar char="•"/>
            </a:pPr>
            <a:r>
              <a:rPr lang="en-US" dirty="0"/>
              <a:t>Then source the license agreement file source /home/tools/….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Check which particular shell you are working with currently use the command “echo $SHELL”. Notice that it is important to invoke the right shell as your source commands might not work on another shell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Before Invoking any shell try to invoke –help meaning </a:t>
            </a:r>
            <a:r>
              <a:rPr lang="en-US" dirty="0" err="1"/>
              <a:t>pt_shell</a:t>
            </a:r>
            <a:r>
              <a:rPr lang="en-US" dirty="0"/>
              <a:t> –help, </a:t>
            </a:r>
            <a:r>
              <a:rPr lang="en-US" dirty="0" err="1"/>
              <a:t>dc_shell</a:t>
            </a:r>
            <a:r>
              <a:rPr lang="en-US" dirty="0"/>
              <a:t> –help, </a:t>
            </a:r>
            <a:r>
              <a:rPr lang="en-US" dirty="0" err="1"/>
              <a:t>etc</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store the logs of shell on a particular day use command </a:t>
            </a:r>
            <a:r>
              <a:rPr lang="en-US" dirty="0" err="1"/>
              <a:t>pt_shell</a:t>
            </a:r>
            <a:r>
              <a:rPr lang="en-US" dirty="0"/>
              <a:t> –</a:t>
            </a:r>
            <a:r>
              <a:rPr lang="en-US" dirty="0" err="1"/>
              <a:t>output_log_file</a:t>
            </a:r>
            <a:r>
              <a:rPr lang="en-US" dirty="0"/>
              <a:t> 11_04_2021.log</a:t>
            </a:r>
          </a:p>
        </p:txBody>
      </p:sp>
    </p:spTree>
    <p:extLst>
      <p:ext uri="{BB962C8B-B14F-4D97-AF65-F5344CB8AC3E}">
        <p14:creationId xmlns:p14="http://schemas.microsoft.com/office/powerpoint/2010/main" val="3403122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67C29-51A4-9A55-5F9A-2ABFD3DC5E78}"/>
              </a:ext>
            </a:extLst>
          </p:cNvPr>
          <p:cNvPicPr>
            <a:picLocks noChangeAspect="1"/>
          </p:cNvPicPr>
          <p:nvPr/>
        </p:nvPicPr>
        <p:blipFill rotWithShape="1">
          <a:blip r:embed="rId2">
            <a:extLst>
              <a:ext uri="{28A0092B-C50C-407E-A947-70E740481C1C}">
                <a14:useLocalDpi xmlns:a14="http://schemas.microsoft.com/office/drawing/2010/main" val="0"/>
              </a:ext>
            </a:extLst>
          </a:blip>
          <a:srcRect l="8453" t="10087" r="14592" b="18957"/>
          <a:stretch/>
        </p:blipFill>
        <p:spPr>
          <a:xfrm>
            <a:off x="151074" y="87464"/>
            <a:ext cx="7044857" cy="4866200"/>
          </a:xfrm>
          <a:prstGeom prst="rect">
            <a:avLst/>
          </a:prstGeom>
        </p:spPr>
      </p:pic>
      <p:sp>
        <p:nvSpPr>
          <p:cNvPr id="6" name="TextBox 5">
            <a:extLst>
              <a:ext uri="{FF2B5EF4-FFF2-40B4-BE49-F238E27FC236}">
                <a16:creationId xmlns:a16="http://schemas.microsoft.com/office/drawing/2014/main" id="{549A30BE-0023-0006-1B55-C150E5438956}"/>
              </a:ext>
            </a:extLst>
          </p:cNvPr>
          <p:cNvSpPr txBox="1"/>
          <p:nvPr/>
        </p:nvSpPr>
        <p:spPr>
          <a:xfrm>
            <a:off x="7617350" y="278295"/>
            <a:ext cx="4229672" cy="3970318"/>
          </a:xfrm>
          <a:prstGeom prst="rect">
            <a:avLst/>
          </a:prstGeom>
          <a:noFill/>
        </p:spPr>
        <p:txBody>
          <a:bodyPr wrap="square" rtlCol="0">
            <a:spAutoFit/>
          </a:bodyPr>
          <a:lstStyle/>
          <a:p>
            <a:r>
              <a:rPr lang="en-US" dirty="0"/>
              <a:t>Why we do STA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ARCs for sequential </a:t>
            </a:r>
            <a:r>
              <a:rPr lang="en-US" dirty="0" err="1"/>
              <a:t>ckt</a:t>
            </a:r>
            <a:r>
              <a:rPr lang="en-US" dirty="0"/>
              <a:t> are CLK2Q and RESET2CLOCK</a:t>
            </a:r>
          </a:p>
          <a:p>
            <a:pPr marL="285750" indent="-285750">
              <a:buFont typeface="Arial" panose="020B0604020202020204" pitchFamily="34" charset="0"/>
              <a:buChar char="•"/>
            </a:pPr>
            <a:r>
              <a:rPr lang="en-US" dirty="0"/>
              <a:t>Combinational </a:t>
            </a:r>
            <a:r>
              <a:rPr lang="en-US" dirty="0" err="1"/>
              <a:t>ckt</a:t>
            </a:r>
            <a:r>
              <a:rPr lang="en-US" dirty="0"/>
              <a:t> have propagation delay</a:t>
            </a:r>
          </a:p>
          <a:p>
            <a:pPr marL="285750" indent="-285750">
              <a:buFont typeface="Arial" panose="020B0604020202020204" pitchFamily="34" charset="0"/>
              <a:buChar char="•"/>
            </a:pPr>
            <a:r>
              <a:rPr lang="en-US" dirty="0"/>
              <a:t>Different combinations of libraries (delays, library vendors provide these libraries) are provided for different PVT conditions (30, 40, 50 corners for HV, LV, HT, LT, </a:t>
            </a:r>
            <a:r>
              <a:rPr lang="en-US" dirty="0" err="1"/>
              <a:t>etc</a:t>
            </a:r>
            <a:r>
              <a:rPr lang="en-US" dirty="0"/>
              <a:t>) from the library. STA tool will pick those delays and perform timing analysis.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98774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F8C45-F980-C367-9028-4CD4BD3C49E6}"/>
              </a:ext>
            </a:extLst>
          </p:cNvPr>
          <p:cNvPicPr>
            <a:picLocks noChangeAspect="1"/>
          </p:cNvPicPr>
          <p:nvPr/>
        </p:nvPicPr>
        <p:blipFill rotWithShape="1">
          <a:blip r:embed="rId2">
            <a:extLst>
              <a:ext uri="{28A0092B-C50C-407E-A947-70E740481C1C}">
                <a14:useLocalDpi xmlns:a14="http://schemas.microsoft.com/office/drawing/2010/main" val="0"/>
              </a:ext>
            </a:extLst>
          </a:blip>
          <a:srcRect l="6116" t="6955" r="3971" b="10609"/>
          <a:stretch/>
        </p:blipFill>
        <p:spPr>
          <a:xfrm>
            <a:off x="159027" y="278295"/>
            <a:ext cx="4500438" cy="5653378"/>
          </a:xfrm>
          <a:prstGeom prst="rect">
            <a:avLst/>
          </a:prstGeom>
        </p:spPr>
      </p:pic>
      <p:sp>
        <p:nvSpPr>
          <p:cNvPr id="6" name="TextBox 5">
            <a:extLst>
              <a:ext uri="{FF2B5EF4-FFF2-40B4-BE49-F238E27FC236}">
                <a16:creationId xmlns:a16="http://schemas.microsoft.com/office/drawing/2014/main" id="{8DFF254C-6E54-5062-9FC2-359AFBF70CCD}"/>
              </a:ext>
            </a:extLst>
          </p:cNvPr>
          <p:cNvSpPr txBox="1"/>
          <p:nvPr/>
        </p:nvSpPr>
        <p:spPr>
          <a:xfrm>
            <a:off x="5033176" y="278295"/>
            <a:ext cx="6813846" cy="6340197"/>
          </a:xfrm>
          <a:prstGeom prst="rect">
            <a:avLst/>
          </a:prstGeom>
          <a:noFill/>
        </p:spPr>
        <p:txBody>
          <a:bodyPr wrap="square" rtlCol="0">
            <a:spAutoFit/>
          </a:bodyPr>
          <a:lstStyle/>
          <a:p>
            <a:r>
              <a:rPr lang="en-US" sz="1400" dirty="0"/>
              <a:t>Inputs and Output Files of STA</a:t>
            </a:r>
          </a:p>
          <a:p>
            <a:endParaRPr lang="en-US" sz="1400" dirty="0"/>
          </a:p>
          <a:p>
            <a:r>
              <a:rPr lang="en-US" sz="1400" dirty="0"/>
              <a:t>SDF – Standard delay format - Cell and Interconnect delays of any net and cells. (Available from </a:t>
            </a:r>
            <a:r>
              <a:rPr lang="en-US" sz="1400" dirty="0" err="1"/>
              <a:t>PnR</a:t>
            </a:r>
            <a:r>
              <a:rPr lang="en-US" sz="1400" dirty="0"/>
              <a:t> tools). Same file can be used for STA timing tools and GLS tools.</a:t>
            </a:r>
          </a:p>
          <a:p>
            <a:r>
              <a:rPr lang="en-US" sz="1400" dirty="0"/>
              <a:t>SPEF – Standard Parasitic Exchange Format – has Resistance and Capacitance values (Available from </a:t>
            </a:r>
            <a:r>
              <a:rPr lang="en-US" sz="1400" dirty="0" err="1"/>
              <a:t>PnR</a:t>
            </a:r>
            <a:r>
              <a:rPr lang="en-US" sz="1400" dirty="0"/>
              <a:t> tools)</a:t>
            </a:r>
          </a:p>
          <a:p>
            <a:r>
              <a:rPr lang="en-US" sz="1400" dirty="0"/>
              <a:t>Gate-Level Netlist – This will have logic information. Available from Synthesis team</a:t>
            </a:r>
          </a:p>
          <a:p>
            <a:r>
              <a:rPr lang="en-US" sz="1400" dirty="0"/>
              <a:t>SDC – timing constraints, based on this we will be testing. It can have different clock information</a:t>
            </a:r>
          </a:p>
          <a:p>
            <a:r>
              <a:rPr lang="en-US" sz="1400" dirty="0"/>
              <a:t>Libraries – Information it has is covered in previous slides. Different tech Lib are available for different PVT corners</a:t>
            </a:r>
          </a:p>
          <a:p>
            <a:endParaRPr lang="en-US" sz="1400" dirty="0"/>
          </a:p>
          <a:p>
            <a:endParaRPr lang="en-US" sz="1400" dirty="0"/>
          </a:p>
          <a:p>
            <a:r>
              <a:rPr lang="en-US" sz="1400" dirty="0"/>
              <a:t>Output is Timing Reports</a:t>
            </a:r>
          </a:p>
          <a:p>
            <a:endParaRPr lang="en-US" sz="1400" dirty="0"/>
          </a:p>
          <a:p>
            <a:r>
              <a:rPr lang="en-US" sz="1400" dirty="0"/>
              <a:t>STA Signoff is performed at each level. IP level, Design Level, etc.</a:t>
            </a:r>
          </a:p>
          <a:p>
            <a:r>
              <a:rPr lang="en-US" sz="1400" dirty="0"/>
              <a:t>Final STA Signoff is performed after </a:t>
            </a:r>
            <a:r>
              <a:rPr lang="en-US" sz="1400" dirty="0" err="1"/>
              <a:t>PnR</a:t>
            </a:r>
            <a:r>
              <a:rPr lang="en-US" sz="1400" dirty="0"/>
              <a:t> and CTS. Netlist info is available from </a:t>
            </a:r>
            <a:r>
              <a:rPr lang="en-US" sz="1400" dirty="0" err="1"/>
              <a:t>PnR</a:t>
            </a:r>
            <a:r>
              <a:rPr lang="en-US" sz="1400" dirty="0"/>
              <a:t> and Clock Information is available from CTS. Hence STA is iteration based process. After generating netlist, SPEF and other stages STA is performed.</a:t>
            </a:r>
          </a:p>
          <a:p>
            <a:endParaRPr lang="en-US" sz="1400" dirty="0"/>
          </a:p>
          <a:p>
            <a:r>
              <a:rPr lang="en-US" sz="1400" dirty="0"/>
              <a:t>Extracted cell information is used which will have R&amp;C values based on which timing delay will vary.</a:t>
            </a:r>
          </a:p>
          <a:p>
            <a:endParaRPr lang="en-US" sz="1400" dirty="0"/>
          </a:p>
          <a:p>
            <a:r>
              <a:rPr lang="en-US" sz="1400" dirty="0"/>
              <a:t>Libraries will receive R&amp;C values, from SPEF files based, CLK2Q delay, propagation delay, input2out delay, setup and hold time delays are available from SDF files based on which it will “Look Up” for delays and generate reports</a:t>
            </a:r>
          </a:p>
          <a:p>
            <a:endParaRPr lang="en-US" sz="1400" dirty="0"/>
          </a:p>
          <a:p>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512918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B1E5F9-5809-AAAE-7713-258CE35BC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81192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165D8-6924-B6CD-EF72-1241BF3CD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657824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CE9BB-400A-0E54-FA81-52FDBD0CE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240989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DE54BC-5308-2370-2774-FF493FB09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382204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9E0902-7E5B-1E5E-AADE-071440A0F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717765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Slack</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11714922" cy="1938992"/>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Slack</a:t>
            </a:r>
          </a:p>
          <a:p>
            <a:pPr marL="342900" indent="-342900">
              <a:buFont typeface="Wingdings" panose="05000000000000000000" pitchFamily="2" charset="2"/>
              <a:buChar char="q"/>
            </a:pPr>
            <a:endParaRPr lang="en-US" sz="20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Setup Slack = Required Time – Arrival Time = Delay for Min Clock Path – Delay for Max Data Path</a:t>
            </a: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Hold Slack = Arrival Time – Required Time = Delay for Min Data Path – Delay for Max Clock Path</a:t>
            </a:r>
          </a:p>
          <a:p>
            <a:pPr marL="342900" indent="-342900">
              <a:buFont typeface="Wingdings" panose="05000000000000000000" pitchFamily="2" charset="2"/>
              <a:buChar char="q"/>
            </a:pPr>
            <a:endParaRPr lang="en-US" sz="20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Slack should always be positive</a:t>
            </a:r>
          </a:p>
        </p:txBody>
      </p:sp>
    </p:spTree>
    <p:extLst>
      <p:ext uri="{BB962C8B-B14F-4D97-AF65-F5344CB8AC3E}">
        <p14:creationId xmlns:p14="http://schemas.microsoft.com/office/powerpoint/2010/main" val="3151778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ECO Information</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11714922" cy="5940088"/>
          </a:xfrm>
          <a:prstGeom prst="rect">
            <a:avLst/>
          </a:prstGeom>
          <a:noFill/>
        </p:spPr>
        <p:txBody>
          <a:bodyPr wrap="square" rtlCol="0">
            <a:spAutoFit/>
          </a:bodyPr>
          <a:lstStyle/>
          <a:p>
            <a:pPr marL="342900" indent="-342900">
              <a:buFont typeface="Wingdings" panose="05000000000000000000" pitchFamily="2" charset="2"/>
              <a:buChar char="q"/>
            </a:pPr>
            <a:endParaRPr lang="en-US" sz="20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Recovery/Removal means w.r.t reset signal. CLK2RESET Arc is called recovery and removal.</a:t>
            </a: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CLK2Dpin Analysis is setup and hold for Reg2Reg, In2Reg, Reg2Outm In2Out. Arc is D2CLK.</a:t>
            </a:r>
          </a:p>
          <a:p>
            <a:pPr marL="342900" indent="-342900">
              <a:buFont typeface="Wingdings" panose="05000000000000000000" pitchFamily="2" charset="2"/>
              <a:buChar char="q"/>
            </a:pPr>
            <a:endParaRPr lang="en-US" sz="20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If the timings are violated then after one point RTL is </a:t>
            </a:r>
            <a:r>
              <a:rPr lang="en-US" sz="2000" dirty="0" err="1">
                <a:latin typeface="Arial" panose="020B0604020202020204" pitchFamily="34" charset="0"/>
                <a:ea typeface="Verdana" panose="020B0604030504040204" pitchFamily="34" charset="0"/>
                <a:cs typeface="Arial" panose="020B0604020202020204" pitchFamily="34" charset="0"/>
              </a:rPr>
              <a:t>freezed</a:t>
            </a:r>
            <a:r>
              <a:rPr lang="en-US" sz="2000" dirty="0">
                <a:latin typeface="Arial" panose="020B0604020202020204" pitchFamily="34" charset="0"/>
                <a:ea typeface="Verdana" panose="020B0604030504040204" pitchFamily="34" charset="0"/>
                <a:cs typeface="Arial" panose="020B0604020202020204" pitchFamily="34" charset="0"/>
              </a:rPr>
              <a:t> hence it is required to bring change on GLN by generating an ECO and then do LEC.</a:t>
            </a: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For ECO lets say some connections is wrong that is say instead of AND gate we used OR gate hence, the OR Gate will be there in the chip but it will not be connected to anything. Inputs and Outputs will be tied. Spare cells are available in the netlist and also during </a:t>
            </a:r>
            <a:r>
              <a:rPr lang="en-US" sz="2000" dirty="0" err="1">
                <a:latin typeface="Arial" panose="020B0604020202020204" pitchFamily="34" charset="0"/>
                <a:ea typeface="Verdana" panose="020B0604030504040204" pitchFamily="34" charset="0"/>
                <a:cs typeface="Arial" panose="020B0604020202020204" pitchFamily="34" charset="0"/>
              </a:rPr>
              <a:t>PnR</a:t>
            </a:r>
            <a:r>
              <a:rPr lang="en-US" sz="2000" dirty="0">
                <a:latin typeface="Arial" panose="020B0604020202020204" pitchFamily="34" charset="0"/>
                <a:ea typeface="Verdana" panose="020B0604030504040204" pitchFamily="34" charset="0"/>
                <a:cs typeface="Arial" panose="020B0604020202020204" pitchFamily="34" charset="0"/>
              </a:rPr>
              <a:t>, these unwanted cells will be inserted in spare cells. This is ECO, where we can remove some logic, disconnect some logic, reconnect some logic, etc. After change in the netlist we have to perform LEC between RTL to Netlist.</a:t>
            </a: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We will also correct RTL but we will not provide this RTL to PD team. We will again perform LEC between corrected RTL and modified </a:t>
            </a:r>
            <a:r>
              <a:rPr lang="en-US" sz="2000" dirty="0" err="1">
                <a:latin typeface="Arial" panose="020B0604020202020204" pitchFamily="34" charset="0"/>
                <a:ea typeface="Verdana" panose="020B0604030504040204" pitchFamily="34" charset="0"/>
                <a:cs typeface="Arial" panose="020B0604020202020204" pitchFamily="34" charset="0"/>
              </a:rPr>
              <a:t>ECOed</a:t>
            </a:r>
            <a:r>
              <a:rPr lang="en-US" sz="2000" dirty="0">
                <a:latin typeface="Arial" panose="020B0604020202020204" pitchFamily="34" charset="0"/>
                <a:ea typeface="Verdana" panose="020B0604030504040204" pitchFamily="34" charset="0"/>
                <a:cs typeface="Arial" panose="020B0604020202020204" pitchFamily="34" charset="0"/>
              </a:rPr>
              <a:t> Netlist.</a:t>
            </a: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Spare cells are given by PD team to add some logic. RTL2NETLIST changes are done with ECO. Logic should be same between GLS and RTL. This is checked with LEC.</a:t>
            </a:r>
          </a:p>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Noticed that there are many kinds of ECO’s: Functional ECO, Timing ECO, Power ECO, Metal ECO, Layout ECO.</a:t>
            </a:r>
          </a:p>
          <a:p>
            <a:pPr marL="342900" indent="-342900">
              <a:buFont typeface="Wingdings" panose="05000000000000000000" pitchFamily="2" charset="2"/>
              <a:buChar char="q"/>
            </a:pPr>
            <a:endParaRPr lang="en-US" sz="20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86882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44C3B-6A87-3F21-7C73-06CBCE2F2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93" y="278295"/>
            <a:ext cx="6806316" cy="5104737"/>
          </a:xfrm>
          <a:prstGeom prst="rect">
            <a:avLst/>
          </a:prstGeom>
        </p:spPr>
      </p:pic>
      <p:sp>
        <p:nvSpPr>
          <p:cNvPr id="5" name="TextBox 4">
            <a:extLst>
              <a:ext uri="{FF2B5EF4-FFF2-40B4-BE49-F238E27FC236}">
                <a16:creationId xmlns:a16="http://schemas.microsoft.com/office/drawing/2014/main" id="{C52F6485-08AB-F4BB-3DA7-1FEC2B528395}"/>
              </a:ext>
            </a:extLst>
          </p:cNvPr>
          <p:cNvSpPr txBox="1"/>
          <p:nvPr/>
        </p:nvSpPr>
        <p:spPr>
          <a:xfrm>
            <a:off x="7466275" y="278295"/>
            <a:ext cx="4348942" cy="6186309"/>
          </a:xfrm>
          <a:prstGeom prst="rect">
            <a:avLst/>
          </a:prstGeom>
          <a:noFill/>
        </p:spPr>
        <p:txBody>
          <a:bodyPr wrap="square" rtlCol="0">
            <a:spAutoFit/>
          </a:bodyPr>
          <a:lstStyle/>
          <a:p>
            <a:pPr marL="285750" indent="-285750">
              <a:buFont typeface="Arial" panose="020B0604020202020204" pitchFamily="34" charset="0"/>
              <a:buChar char="•"/>
            </a:pPr>
            <a:r>
              <a:rPr lang="en-US" dirty="0"/>
              <a:t>Required Arrival Time Slide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that Actual arrival time is the time delay in the forward path Q of Reg1 to D of Reg2</a:t>
            </a:r>
          </a:p>
          <a:p>
            <a:pPr marL="285750" indent="-285750">
              <a:buFont typeface="Arial" panose="020B0604020202020204" pitchFamily="34" charset="0"/>
              <a:buChar char="•"/>
            </a:pPr>
            <a:r>
              <a:rPr lang="en-US" dirty="0"/>
              <a:t>Required arrival time is the time delay in the reverse path D of Reg2 to Q of Reg1. Starting value is time period which is 7.55 here for the last node.</a:t>
            </a:r>
          </a:p>
          <a:p>
            <a:pPr marL="285750" indent="-285750">
              <a:buFont typeface="Arial" panose="020B0604020202020204" pitchFamily="34" charset="0"/>
              <a:buChar char="•"/>
            </a:pPr>
            <a:r>
              <a:rPr lang="en-US" dirty="0"/>
              <a:t>Slack is calculated for each node. Note that for few nodes some slack is meeting and few are not. Report throws the worst case slack critical path.</a:t>
            </a:r>
          </a:p>
          <a:p>
            <a:pPr marL="285750" indent="-285750">
              <a:buFont typeface="Arial" panose="020B0604020202020204" pitchFamily="34" charset="0"/>
              <a:buChar char="•"/>
            </a:pPr>
            <a:r>
              <a:rPr lang="en-US" dirty="0"/>
              <a:t>For the critical violating paths we have to fix it by breaking the path, upsizing the cells in the path, </a:t>
            </a:r>
          </a:p>
          <a:p>
            <a:pPr marL="285750" indent="-285750">
              <a:buFont typeface="Arial" panose="020B0604020202020204" pitchFamily="34" charset="0"/>
              <a:buChar char="•"/>
            </a:pPr>
            <a:r>
              <a:rPr lang="en-US" dirty="0"/>
              <a:t>Based on the report we have to optimize or constraint our design tightly so that it will optimize the design tightly. Optimize meaning it will chose higher drive strength cells which will have less delay.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51681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B91F38-0A83-365D-AFAB-476CBDA52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94363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765AEE-30C0-6E0F-78E5-F439FF1A618A}"/>
              </a:ext>
            </a:extLst>
          </p:cNvPr>
          <p:cNvPicPr>
            <a:picLocks noChangeAspect="1"/>
          </p:cNvPicPr>
          <p:nvPr/>
        </p:nvPicPr>
        <p:blipFill rotWithShape="1">
          <a:blip r:embed="rId2">
            <a:extLst>
              <a:ext uri="{28A0092B-C50C-407E-A947-70E740481C1C}">
                <a14:useLocalDpi xmlns:a14="http://schemas.microsoft.com/office/drawing/2010/main" val="0"/>
              </a:ext>
            </a:extLst>
          </a:blip>
          <a:srcRect l="12550" t="4406" r="11188" b="19072"/>
          <a:stretch/>
        </p:blipFill>
        <p:spPr>
          <a:xfrm>
            <a:off x="2671638" y="532737"/>
            <a:ext cx="6973294" cy="5247861"/>
          </a:xfrm>
          <a:prstGeom prst="rect">
            <a:avLst/>
          </a:prstGeom>
        </p:spPr>
      </p:pic>
    </p:spTree>
    <p:extLst>
      <p:ext uri="{BB962C8B-B14F-4D97-AF65-F5344CB8AC3E}">
        <p14:creationId xmlns:p14="http://schemas.microsoft.com/office/powerpoint/2010/main" val="1184460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74F61-AA4A-759A-CAC9-9F179102C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99978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70D3B-FA24-9BE1-006B-E12481BDE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119165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F7033-3B00-D88F-E632-9B68DCB11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175961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A86BFF-70BC-D85C-2766-B69A4DA208B9}"/>
              </a:ext>
            </a:extLst>
          </p:cNvPr>
          <p:cNvPicPr>
            <a:picLocks noChangeAspect="1"/>
          </p:cNvPicPr>
          <p:nvPr/>
        </p:nvPicPr>
        <p:blipFill rotWithShape="1">
          <a:blip r:embed="rId2">
            <a:extLst>
              <a:ext uri="{28A0092B-C50C-407E-A947-70E740481C1C}">
                <a14:useLocalDpi xmlns:a14="http://schemas.microsoft.com/office/drawing/2010/main" val="0"/>
              </a:ext>
            </a:extLst>
          </a:blip>
          <a:srcRect l="15333" t="9391" r="14406" b="18841"/>
          <a:stretch/>
        </p:blipFill>
        <p:spPr>
          <a:xfrm>
            <a:off x="206734" y="278295"/>
            <a:ext cx="6424654" cy="4921857"/>
          </a:xfrm>
          <a:prstGeom prst="rect">
            <a:avLst/>
          </a:prstGeom>
        </p:spPr>
      </p:pic>
      <p:sp>
        <p:nvSpPr>
          <p:cNvPr id="4" name="TextBox 3">
            <a:extLst>
              <a:ext uri="{FF2B5EF4-FFF2-40B4-BE49-F238E27FC236}">
                <a16:creationId xmlns:a16="http://schemas.microsoft.com/office/drawing/2014/main" id="{8F0F93FA-071B-C12A-DD2D-A15C91EC4B82}"/>
              </a:ext>
            </a:extLst>
          </p:cNvPr>
          <p:cNvSpPr txBox="1"/>
          <p:nvPr/>
        </p:nvSpPr>
        <p:spPr>
          <a:xfrm>
            <a:off x="7991061" y="278295"/>
            <a:ext cx="3824156" cy="5909310"/>
          </a:xfrm>
          <a:prstGeom prst="rect">
            <a:avLst/>
          </a:prstGeom>
          <a:noFill/>
        </p:spPr>
        <p:txBody>
          <a:bodyPr wrap="square" rtlCol="0">
            <a:spAutoFit/>
          </a:bodyPr>
          <a:lstStyle/>
          <a:p>
            <a:pPr marL="285750" indent="-285750">
              <a:buFont typeface="Arial" panose="020B0604020202020204" pitchFamily="34" charset="0"/>
              <a:buChar char="•"/>
            </a:pPr>
            <a:r>
              <a:rPr lang="en-US" dirty="0"/>
              <a:t>Timing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 = Setup of Flip-Flop</a:t>
            </a:r>
          </a:p>
          <a:p>
            <a:pPr marL="285750" indent="-285750">
              <a:buFont typeface="Arial" panose="020B0604020202020204" pitchFamily="34" charset="0"/>
              <a:buChar char="•"/>
            </a:pPr>
            <a:r>
              <a:rPr lang="en-US" dirty="0"/>
              <a:t>SU = Setup Uncertainty of the clock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Setup Uncertainty is required because after CTS, actual buffers are included in timing paths. If </a:t>
            </a:r>
            <a:r>
              <a:rPr lang="en-US" dirty="0" err="1"/>
              <a:t>uncertainity</a:t>
            </a:r>
            <a:r>
              <a:rPr lang="en-US" dirty="0"/>
              <a:t> margins is not considered while performing analysis for pre-layout netlist then we will see a drastic change for pre-layout and post-layout timings because of buffers included in the timing paths during 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Setup Uncertainty will be sub while performing setup analysis</a:t>
            </a:r>
          </a:p>
          <a:p>
            <a:pPr marL="285750" indent="-285750">
              <a:buFont typeface="Arial" panose="020B0604020202020204" pitchFamily="34" charset="0"/>
              <a:buChar char="•"/>
            </a:pPr>
            <a:r>
              <a:rPr lang="en-US" dirty="0"/>
              <a:t>Hold uncertainty will be added while performing hold analysis</a:t>
            </a:r>
          </a:p>
        </p:txBody>
      </p:sp>
    </p:spTree>
    <p:extLst>
      <p:ext uri="{BB962C8B-B14F-4D97-AF65-F5344CB8AC3E}">
        <p14:creationId xmlns:p14="http://schemas.microsoft.com/office/powerpoint/2010/main" val="4099507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A45598-87BA-83C0-E71A-F1D527DA4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871271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8D4AE-F15D-1A70-9DF7-FB181B313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22714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76CE7-8A0B-66F0-7482-9E8ECB8DB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313404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1178A-E0D1-D9C7-BDAB-9C48050B8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78" y="612250"/>
            <a:ext cx="6583680" cy="4937760"/>
          </a:xfrm>
          <a:prstGeom prst="rect">
            <a:avLst/>
          </a:prstGeom>
        </p:spPr>
      </p:pic>
      <p:sp>
        <p:nvSpPr>
          <p:cNvPr id="4" name="TextBox 3">
            <a:extLst>
              <a:ext uri="{FF2B5EF4-FFF2-40B4-BE49-F238E27FC236}">
                <a16:creationId xmlns:a16="http://schemas.microsoft.com/office/drawing/2014/main" id="{56B097E9-3F40-4E1C-F49F-338D7B0F7FCB}"/>
              </a:ext>
            </a:extLst>
          </p:cNvPr>
          <p:cNvSpPr txBox="1"/>
          <p:nvPr/>
        </p:nvSpPr>
        <p:spPr>
          <a:xfrm>
            <a:off x="6862045" y="691763"/>
            <a:ext cx="5200083" cy="5632311"/>
          </a:xfrm>
          <a:prstGeom prst="rect">
            <a:avLst/>
          </a:prstGeom>
          <a:noFill/>
        </p:spPr>
        <p:txBody>
          <a:bodyPr wrap="square" rtlCol="0">
            <a:spAutoFit/>
          </a:bodyPr>
          <a:lstStyle/>
          <a:p>
            <a:pPr marL="285750" indent="-285750">
              <a:buFont typeface="Arial" panose="020B0604020202020204" pitchFamily="34" charset="0"/>
              <a:buChar char="•"/>
            </a:pPr>
            <a:r>
              <a:rPr lang="en-US" dirty="0"/>
              <a:t>Interface Analysis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previous figure we have analyzed timing constraints of reg2reg paths but we have to also perform timing for in2reg, reg2out and in2out paths. Concept remains the same for these paths but in and out changes.</a:t>
            </a:r>
          </a:p>
          <a:p>
            <a:pPr marL="285750" indent="-285750">
              <a:buFont typeface="Arial" panose="020B0604020202020204" pitchFamily="34" charset="0"/>
              <a:buChar char="•"/>
            </a:pPr>
            <a:r>
              <a:rPr lang="en-US" dirty="0"/>
              <a:t>In this figure notice that in2reg and reg2out are the yellow external timing ARC’s.</a:t>
            </a:r>
          </a:p>
          <a:p>
            <a:pPr marL="285750" indent="-285750">
              <a:buFont typeface="Arial" panose="020B0604020202020204" pitchFamily="34" charset="0"/>
              <a:buChar char="•"/>
            </a:pPr>
            <a:r>
              <a:rPr lang="en-US" dirty="0"/>
              <a:t>We have to define virtual clocks for these external timing ARC’s as well as provide </a:t>
            </a:r>
            <a:r>
              <a:rPr lang="en-US" dirty="0" err="1"/>
              <a:t>set_input_delay</a:t>
            </a:r>
            <a:r>
              <a:rPr lang="en-US" dirty="0"/>
              <a:t> and </a:t>
            </a:r>
            <a:r>
              <a:rPr lang="en-US" dirty="0" err="1"/>
              <a:t>set_output_delay</a:t>
            </a:r>
            <a:r>
              <a:rPr lang="en-US" dirty="0"/>
              <a:t> for the little combinational logic between output of the flop before the input of our design and input of our design and output of our design and input of the flop after it respectively while performing timing analysis. Observe that </a:t>
            </a:r>
            <a:r>
              <a:rPr lang="en-US" dirty="0" err="1"/>
              <a:t>set_input_delay</a:t>
            </a:r>
            <a:r>
              <a:rPr lang="en-US" dirty="0"/>
              <a:t> and </a:t>
            </a:r>
            <a:r>
              <a:rPr lang="en-US" dirty="0" err="1"/>
              <a:t>set_output_delay</a:t>
            </a:r>
            <a:r>
              <a:rPr lang="en-US" dirty="0"/>
              <a:t> are for “needs modelling” in the figure.</a:t>
            </a:r>
          </a:p>
          <a:p>
            <a:pPr marL="285750" indent="-285750">
              <a:buFont typeface="Arial" panose="020B0604020202020204" pitchFamily="34" charset="0"/>
              <a:buChar char="•"/>
            </a:pPr>
            <a:r>
              <a:rPr lang="en-US" dirty="0"/>
              <a:t> </a:t>
            </a:r>
          </a:p>
        </p:txBody>
      </p:sp>
    </p:spTree>
    <p:extLst>
      <p:ext uri="{BB962C8B-B14F-4D97-AF65-F5344CB8AC3E}">
        <p14:creationId xmlns:p14="http://schemas.microsoft.com/office/powerpoint/2010/main" val="1962630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C5739-FA52-F139-3FEE-D3E5873CE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95048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dirty="0"/>
              <a:t>Interface Analysis: Case 1</a:t>
            </a:r>
          </a:p>
        </p:txBody>
      </p:sp>
      <p:sp>
        <p:nvSpPr>
          <p:cNvPr id="3" name="TextBox 2">
            <a:extLst>
              <a:ext uri="{FF2B5EF4-FFF2-40B4-BE49-F238E27FC236}">
                <a16:creationId xmlns:a16="http://schemas.microsoft.com/office/drawing/2014/main" id="{13528D0A-55C7-5687-0D38-785ED25502F0}"/>
              </a:ext>
            </a:extLst>
          </p:cNvPr>
          <p:cNvSpPr txBox="1"/>
          <p:nvPr/>
        </p:nvSpPr>
        <p:spPr>
          <a:xfrm>
            <a:off x="219986" y="707666"/>
            <a:ext cx="1132223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Signal should be available by 530ps on the input pin in for it to be properly captured by our design </a:t>
            </a:r>
          </a:p>
          <a:p>
            <a:pPr marL="285750" indent="-285750">
              <a:buFont typeface="Arial" panose="020B0604020202020204" pitchFamily="34" charset="0"/>
              <a:buChar char="•"/>
            </a:pPr>
            <a:r>
              <a:rPr lang="en-US" dirty="0"/>
              <a:t>Blue line indicates where data cannot change.</a:t>
            </a:r>
          </a:p>
          <a:p>
            <a:pPr marL="285750" indent="-285750">
              <a:buFont typeface="Arial" panose="020B0604020202020204" pitchFamily="34" charset="0"/>
              <a:buChar char="•"/>
            </a:pPr>
            <a:r>
              <a:rPr lang="en-US" dirty="0"/>
              <a:t>Assume that next edge at 1ns where hold time is to be calculated is also at 0ns.</a:t>
            </a:r>
          </a:p>
          <a:p>
            <a:pPr marL="285750" indent="-285750">
              <a:buFont typeface="Arial" panose="020B0604020202020204" pitchFamily="34" charset="0"/>
              <a:buChar char="•"/>
            </a:pPr>
            <a:r>
              <a:rPr lang="en-US" dirty="0"/>
              <a:t>Notice that data window is between 230ps to 530ps. In between that time only data will be changed. I cannot change before 230ps(hold) also it cannot change after 530ps(setup)</a:t>
            </a:r>
          </a:p>
          <a:p>
            <a:pPr marL="285750" indent="-285750">
              <a:buFont typeface="Arial" panose="020B0604020202020204" pitchFamily="34" charset="0"/>
              <a:buChar char="•"/>
            </a:pPr>
            <a:r>
              <a:rPr lang="en-US" dirty="0"/>
              <a:t>Hence </a:t>
            </a:r>
            <a:r>
              <a:rPr lang="en-US" dirty="0" err="1"/>
              <a:t>set_input_delay</a:t>
            </a:r>
            <a:r>
              <a:rPr lang="en-US" dirty="0"/>
              <a:t> –max = 530ps (for setup analysis)</a:t>
            </a:r>
          </a:p>
          <a:p>
            <a:pPr marL="285750" indent="-285750">
              <a:buFont typeface="Arial" panose="020B0604020202020204" pitchFamily="34" charset="0"/>
              <a:buChar char="•"/>
            </a:pPr>
            <a:r>
              <a:rPr lang="en-US" dirty="0" err="1"/>
              <a:t>Set_input_delay</a:t>
            </a:r>
            <a:r>
              <a:rPr lang="en-US" dirty="0"/>
              <a:t> –min = 230ps (for hold analysis)	</a:t>
            </a:r>
          </a:p>
        </p:txBody>
      </p:sp>
      <p:pic>
        <p:nvPicPr>
          <p:cNvPr id="4" name="Picture 3">
            <a:extLst>
              <a:ext uri="{FF2B5EF4-FFF2-40B4-BE49-F238E27FC236}">
                <a16:creationId xmlns:a16="http://schemas.microsoft.com/office/drawing/2014/main" id="{45A39F11-7123-9BE0-5F54-7456514414FE}"/>
              </a:ext>
            </a:extLst>
          </p:cNvPr>
          <p:cNvPicPr>
            <a:picLocks noChangeAspect="1"/>
          </p:cNvPicPr>
          <p:nvPr/>
        </p:nvPicPr>
        <p:blipFill>
          <a:blip r:embed="rId2"/>
          <a:stretch>
            <a:fillRect/>
          </a:stretch>
        </p:blipFill>
        <p:spPr>
          <a:xfrm>
            <a:off x="5792907" y="2417197"/>
            <a:ext cx="5883259" cy="4296450"/>
          </a:xfrm>
          <a:prstGeom prst="rect">
            <a:avLst/>
          </a:prstGeom>
        </p:spPr>
      </p:pic>
    </p:spTree>
    <p:extLst>
      <p:ext uri="{BB962C8B-B14F-4D97-AF65-F5344CB8AC3E}">
        <p14:creationId xmlns:p14="http://schemas.microsoft.com/office/powerpoint/2010/main" val="2407767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Verdana" panose="020B0604030504040204" pitchFamily="34" charset="0"/>
                <a:ea typeface="Verdana" panose="020B0604030504040204" pitchFamily="34" charset="0"/>
              </a:rPr>
              <a:t>Interface Analysis: Case 2</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707666"/>
            <a:ext cx="11322235" cy="646331"/>
          </a:xfrm>
          <a:prstGeom prst="rect">
            <a:avLst/>
          </a:prstGeom>
          <a:noFill/>
        </p:spPr>
        <p:txBody>
          <a:bodyPr wrap="square" rtlCol="0">
            <a:spAutoFit/>
          </a:bodyPr>
          <a:lstStyle/>
          <a:p>
            <a:pPr marL="285750" indent="-285750">
              <a:buFont typeface="Arial" panose="020B0604020202020204" pitchFamily="34" charset="0"/>
              <a:buChar char="•"/>
            </a:pPr>
            <a:r>
              <a:rPr lang="en-US" dirty="0"/>
              <a:t>Hence </a:t>
            </a:r>
            <a:r>
              <a:rPr lang="en-US" dirty="0" err="1"/>
              <a:t>set_input_delay</a:t>
            </a:r>
            <a:r>
              <a:rPr lang="en-US" dirty="0"/>
              <a:t> –max = 530ps </a:t>
            </a:r>
            <a:r>
              <a:rPr lang="en-US" dirty="0">
                <a:sym typeface="Wingdings" panose="05000000000000000000" pitchFamily="2" charset="2"/>
              </a:rPr>
              <a:t> (1000 – 470)</a:t>
            </a:r>
            <a:r>
              <a:rPr lang="en-US" dirty="0" err="1">
                <a:sym typeface="Wingdings" panose="05000000000000000000" pitchFamily="2" charset="2"/>
              </a:rPr>
              <a:t>ps</a:t>
            </a:r>
            <a:r>
              <a:rPr lang="en-US" dirty="0"/>
              <a:t>  (for setup analysis)</a:t>
            </a:r>
          </a:p>
          <a:p>
            <a:pPr marL="285750" indent="-285750">
              <a:buFont typeface="Arial" panose="020B0604020202020204" pitchFamily="34" charset="0"/>
              <a:buChar char="•"/>
            </a:pPr>
            <a:r>
              <a:rPr lang="en-US" dirty="0" err="1"/>
              <a:t>Set_input_delay</a:t>
            </a:r>
            <a:r>
              <a:rPr lang="en-US" dirty="0"/>
              <a:t> –min = 230ps (for hold analysis)</a:t>
            </a:r>
            <a:endParaRPr lang="en-US" b="1"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A1F77BC3-77DC-EDD8-652C-77CBA5F85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25" y="1586285"/>
            <a:ext cx="6085399" cy="4564049"/>
          </a:xfrm>
          <a:prstGeom prst="rect">
            <a:avLst/>
          </a:prstGeom>
        </p:spPr>
      </p:pic>
    </p:spTree>
    <p:extLst>
      <p:ext uri="{BB962C8B-B14F-4D97-AF65-F5344CB8AC3E}">
        <p14:creationId xmlns:p14="http://schemas.microsoft.com/office/powerpoint/2010/main" val="2248500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Verdana" panose="020B0604030504040204" pitchFamily="34" charset="0"/>
                <a:ea typeface="Verdana" panose="020B0604030504040204" pitchFamily="34" charset="0"/>
              </a:rPr>
              <a:t>Interface Analysis: Case 3</a:t>
            </a:r>
          </a:p>
        </p:txBody>
      </p:sp>
      <p:pic>
        <p:nvPicPr>
          <p:cNvPr id="4" name="Picture 3">
            <a:extLst>
              <a:ext uri="{FF2B5EF4-FFF2-40B4-BE49-F238E27FC236}">
                <a16:creationId xmlns:a16="http://schemas.microsoft.com/office/drawing/2014/main" id="{E662453B-A1F8-440E-FDBF-C80DAC89D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54" y="720823"/>
            <a:ext cx="7431819" cy="5573864"/>
          </a:xfrm>
          <a:prstGeom prst="rect">
            <a:avLst/>
          </a:prstGeom>
        </p:spPr>
      </p:pic>
    </p:spTree>
    <p:extLst>
      <p:ext uri="{BB962C8B-B14F-4D97-AF65-F5344CB8AC3E}">
        <p14:creationId xmlns:p14="http://schemas.microsoft.com/office/powerpoint/2010/main" val="1887798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Verdana" panose="020B0604030504040204" pitchFamily="34" charset="0"/>
                <a:ea typeface="Verdana" panose="020B0604030504040204" pitchFamily="34" charset="0"/>
              </a:rPr>
              <a:t>Interface Analysis: Case 4</a:t>
            </a:r>
          </a:p>
        </p:txBody>
      </p:sp>
      <p:pic>
        <p:nvPicPr>
          <p:cNvPr id="4" name="Picture 3">
            <a:extLst>
              <a:ext uri="{FF2B5EF4-FFF2-40B4-BE49-F238E27FC236}">
                <a16:creationId xmlns:a16="http://schemas.microsoft.com/office/drawing/2014/main" id="{9BCE26A6-9E5E-B77F-E6F9-93F30F1E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55" y="707666"/>
            <a:ext cx="7765773" cy="5824330"/>
          </a:xfrm>
          <a:prstGeom prst="rect">
            <a:avLst/>
          </a:prstGeom>
        </p:spPr>
      </p:pic>
    </p:spTree>
    <p:extLst>
      <p:ext uri="{BB962C8B-B14F-4D97-AF65-F5344CB8AC3E}">
        <p14:creationId xmlns:p14="http://schemas.microsoft.com/office/powerpoint/2010/main" val="1791809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64D9A-9E2B-E270-42EA-FA89E542A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685743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Verdana" panose="020B0604030504040204" pitchFamily="34" charset="0"/>
                <a:ea typeface="Verdana" panose="020B0604030504040204" pitchFamily="34" charset="0"/>
              </a:rPr>
              <a:t>Clock Gating Analysis </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707666"/>
            <a:ext cx="11322235"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rPr>
              <a:t>To reduce the Dynamic Switching Power</a:t>
            </a:r>
          </a:p>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rPr>
              <a:t>In this circuit when EN is off Mux will keep on rotating data from CLK-&gt;D-&gt;Q which will waste lot of power. latch based clock gating is inserted when such kind of circuits are present.</a:t>
            </a:r>
          </a:p>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rPr>
              <a:t>Instead of this MUX Architecture we will insert a latch. </a:t>
            </a:r>
          </a:p>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rPr>
              <a:t>Hence now we have to analyze register to latch timings for ICG Cells.</a:t>
            </a:r>
          </a:p>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rPr>
              <a:t>ICG cells can also be inserted in the synthesis by DC shell.</a:t>
            </a:r>
          </a:p>
        </p:txBody>
      </p:sp>
      <p:pic>
        <p:nvPicPr>
          <p:cNvPr id="13" name="Picture 12">
            <a:extLst>
              <a:ext uri="{FF2B5EF4-FFF2-40B4-BE49-F238E27FC236}">
                <a16:creationId xmlns:a16="http://schemas.microsoft.com/office/drawing/2014/main" id="{3EE85B5D-A997-3268-70E9-01BEE8A1B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5" y="3031434"/>
            <a:ext cx="5075582" cy="3806687"/>
          </a:xfrm>
          <a:prstGeom prst="rect">
            <a:avLst/>
          </a:prstGeom>
        </p:spPr>
      </p:pic>
    </p:spTree>
    <p:extLst>
      <p:ext uri="{BB962C8B-B14F-4D97-AF65-F5344CB8AC3E}">
        <p14:creationId xmlns:p14="http://schemas.microsoft.com/office/powerpoint/2010/main" val="303103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9780A9-2609-8595-C20F-84F648321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685026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Verdana" panose="020B0604030504040204" pitchFamily="34" charset="0"/>
                <a:ea typeface="Verdana" panose="020B0604030504040204" pitchFamily="34" charset="0"/>
              </a:rPr>
              <a:t>Clock Gating Analysis </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707666"/>
            <a:ext cx="11322235"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rPr>
              <a:t>To reduce the Dynamic Switching Power</a:t>
            </a:r>
          </a:p>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hlinkClick r:id="rId2"/>
              </a:rPr>
              <a:t>https://www.youtube.com/watch?v=de5iH6CHr8E</a:t>
            </a:r>
            <a:endParaRPr lang="en-US" b="1"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hlinkClick r:id="rId3"/>
              </a:rPr>
              <a:t>https://www.youtube.com/watch?v=LK12R_PbBts</a:t>
            </a:r>
            <a:endParaRPr lang="en-US" b="1"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US" b="1"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D9A107A5-A380-2922-73A9-FAD55635C86A}"/>
              </a:ext>
            </a:extLst>
          </p:cNvPr>
          <p:cNvPicPr>
            <a:picLocks noChangeAspect="1"/>
          </p:cNvPicPr>
          <p:nvPr/>
        </p:nvPicPr>
        <p:blipFill>
          <a:blip r:embed="rId4"/>
          <a:stretch>
            <a:fillRect/>
          </a:stretch>
        </p:blipFill>
        <p:spPr>
          <a:xfrm>
            <a:off x="487202" y="1779356"/>
            <a:ext cx="5334507" cy="3516213"/>
          </a:xfrm>
          <a:prstGeom prst="rect">
            <a:avLst/>
          </a:prstGeom>
        </p:spPr>
      </p:pic>
      <p:pic>
        <p:nvPicPr>
          <p:cNvPr id="11" name="Picture 10">
            <a:extLst>
              <a:ext uri="{FF2B5EF4-FFF2-40B4-BE49-F238E27FC236}">
                <a16:creationId xmlns:a16="http://schemas.microsoft.com/office/drawing/2014/main" id="{7766D182-E426-6AE7-DE09-E73786E4DA17}"/>
              </a:ext>
            </a:extLst>
          </p:cNvPr>
          <p:cNvPicPr>
            <a:picLocks noChangeAspect="1"/>
          </p:cNvPicPr>
          <p:nvPr/>
        </p:nvPicPr>
        <p:blipFill>
          <a:blip r:embed="rId5"/>
          <a:stretch>
            <a:fillRect/>
          </a:stretch>
        </p:blipFill>
        <p:spPr>
          <a:xfrm>
            <a:off x="6256463" y="1779356"/>
            <a:ext cx="5055683" cy="3354074"/>
          </a:xfrm>
          <a:prstGeom prst="rect">
            <a:avLst/>
          </a:prstGeom>
        </p:spPr>
      </p:pic>
    </p:spTree>
    <p:extLst>
      <p:ext uri="{BB962C8B-B14F-4D97-AF65-F5344CB8AC3E}">
        <p14:creationId xmlns:p14="http://schemas.microsoft.com/office/powerpoint/2010/main" val="1048705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Verdana" panose="020B0604030504040204" pitchFamily="34" charset="0"/>
                <a:ea typeface="Verdana" panose="020B0604030504040204" pitchFamily="34" charset="0"/>
              </a:rPr>
              <a:t>Integrated Clock Gating</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707666"/>
            <a:ext cx="1132223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rPr>
              <a:t>Notice that in Integrated Clock Gating circuit the latch used is negative level triggered which will not allow any data to toggle when clock is high thus eliminating all the clock glitches.</a:t>
            </a:r>
          </a:p>
        </p:txBody>
      </p:sp>
      <p:pic>
        <p:nvPicPr>
          <p:cNvPr id="7" name="Picture 6">
            <a:extLst>
              <a:ext uri="{FF2B5EF4-FFF2-40B4-BE49-F238E27FC236}">
                <a16:creationId xmlns:a16="http://schemas.microsoft.com/office/drawing/2014/main" id="{392D81B7-C498-B004-ABA0-CFB4E2B278D4}"/>
              </a:ext>
            </a:extLst>
          </p:cNvPr>
          <p:cNvPicPr>
            <a:picLocks noChangeAspect="1"/>
          </p:cNvPicPr>
          <p:nvPr/>
        </p:nvPicPr>
        <p:blipFill>
          <a:blip r:embed="rId2"/>
          <a:stretch>
            <a:fillRect/>
          </a:stretch>
        </p:blipFill>
        <p:spPr>
          <a:xfrm>
            <a:off x="4814194" y="2115047"/>
            <a:ext cx="7183809" cy="4500967"/>
          </a:xfrm>
          <a:prstGeom prst="rect">
            <a:avLst/>
          </a:prstGeom>
        </p:spPr>
      </p:pic>
      <p:sp>
        <p:nvSpPr>
          <p:cNvPr id="8" name="TextBox 7">
            <a:extLst>
              <a:ext uri="{FF2B5EF4-FFF2-40B4-BE49-F238E27FC236}">
                <a16:creationId xmlns:a16="http://schemas.microsoft.com/office/drawing/2014/main" id="{54484E5C-17B6-EB73-EA53-28E82330708E}"/>
              </a:ext>
            </a:extLst>
          </p:cNvPr>
          <p:cNvSpPr txBox="1"/>
          <p:nvPr/>
        </p:nvSpPr>
        <p:spPr>
          <a:xfrm>
            <a:off x="219987" y="2194309"/>
            <a:ext cx="3851082" cy="4524315"/>
          </a:xfrm>
          <a:prstGeom prst="rect">
            <a:avLst/>
          </a:prstGeom>
          <a:noFill/>
        </p:spPr>
        <p:txBody>
          <a:bodyPr wrap="square" rtlCol="0">
            <a:spAutoFit/>
          </a:bodyPr>
          <a:lstStyle/>
          <a:p>
            <a:r>
              <a:rPr lang="en-US" b="1" dirty="0">
                <a:latin typeface="Verdana" panose="020B0604030504040204" pitchFamily="34" charset="0"/>
                <a:ea typeface="Verdana" panose="020B0604030504040204" pitchFamily="34" charset="0"/>
              </a:rPr>
              <a:t>Verilog code for Integrated Clock Gating </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Input </a:t>
            </a:r>
            <a:r>
              <a:rPr lang="en-US" b="1" dirty="0" err="1">
                <a:latin typeface="Verdana" panose="020B0604030504040204" pitchFamily="34" charset="0"/>
                <a:ea typeface="Verdana" panose="020B0604030504040204" pitchFamily="34" charset="0"/>
              </a:rPr>
              <a:t>en</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clk</a:t>
            </a:r>
            <a:r>
              <a:rPr lang="en-US" b="1" dirty="0">
                <a:latin typeface="Verdana" panose="020B0604030504040204" pitchFamily="34" charset="0"/>
                <a:ea typeface="Verdana" panose="020B0604030504040204" pitchFamily="34" charset="0"/>
              </a:rPr>
              <a:t>;</a:t>
            </a:r>
          </a:p>
          <a:p>
            <a:r>
              <a:rPr lang="en-US" b="1" dirty="0">
                <a:latin typeface="Verdana" panose="020B0604030504040204" pitchFamily="34" charset="0"/>
                <a:ea typeface="Verdana" panose="020B0604030504040204" pitchFamily="34" charset="0"/>
              </a:rPr>
              <a:t>Wire </a:t>
            </a:r>
            <a:r>
              <a:rPr lang="en-US" b="1" dirty="0" err="1">
                <a:latin typeface="Verdana" panose="020B0604030504040204" pitchFamily="34" charset="0"/>
                <a:ea typeface="Verdana" panose="020B0604030504040204" pitchFamily="34" charset="0"/>
              </a:rPr>
              <a:t>en_latch</a:t>
            </a:r>
            <a:r>
              <a:rPr lang="en-US" b="1" dirty="0">
                <a:latin typeface="Verdana" panose="020B0604030504040204" pitchFamily="34" charset="0"/>
                <a:ea typeface="Verdana" panose="020B0604030504040204" pitchFamily="34" charset="0"/>
              </a:rPr>
              <a:t>;</a:t>
            </a:r>
          </a:p>
          <a:p>
            <a:r>
              <a:rPr lang="en-US" b="1" dirty="0">
                <a:latin typeface="Verdana" panose="020B0604030504040204" pitchFamily="34" charset="0"/>
                <a:ea typeface="Verdana" panose="020B0604030504040204" pitchFamily="34" charset="0"/>
              </a:rPr>
              <a:t>Output </a:t>
            </a:r>
            <a:r>
              <a:rPr lang="en-US" b="1" dirty="0" err="1">
                <a:latin typeface="Verdana" panose="020B0604030504040204" pitchFamily="34" charset="0"/>
                <a:ea typeface="Verdana" panose="020B0604030504040204" pitchFamily="34" charset="0"/>
              </a:rPr>
              <a:t>clk_gated</a:t>
            </a:r>
            <a:r>
              <a:rPr lang="en-US" b="1" dirty="0">
                <a:latin typeface="Verdana" panose="020B0604030504040204" pitchFamily="34" charset="0"/>
                <a:ea typeface="Verdana" panose="020B0604030504040204" pitchFamily="34" charset="0"/>
              </a:rPr>
              <a:t>;</a:t>
            </a:r>
          </a:p>
          <a:p>
            <a:r>
              <a:rPr lang="en-US" b="1" dirty="0">
                <a:latin typeface="Verdana" panose="020B0604030504040204" pitchFamily="34" charset="0"/>
                <a:ea typeface="Verdana" panose="020B0604030504040204" pitchFamily="34" charset="0"/>
              </a:rPr>
              <a:t>Always @ (*) begin </a:t>
            </a:r>
          </a:p>
          <a:p>
            <a:r>
              <a:rPr lang="en-US" b="1" dirty="0">
                <a:latin typeface="Verdana" panose="020B0604030504040204" pitchFamily="34" charset="0"/>
                <a:ea typeface="Verdana" panose="020B0604030504040204" pitchFamily="34" charset="0"/>
              </a:rPr>
              <a:t>if (~</a:t>
            </a:r>
            <a:r>
              <a:rPr lang="en-US" b="1" dirty="0" err="1">
                <a:latin typeface="Verdana" panose="020B0604030504040204" pitchFamily="34" charset="0"/>
                <a:ea typeface="Verdana" panose="020B0604030504040204" pitchFamily="34" charset="0"/>
              </a:rPr>
              <a:t>clk</a:t>
            </a:r>
            <a:r>
              <a:rPr lang="en-US" b="1" dirty="0">
                <a:latin typeface="Verdana" panose="020B0604030504040204" pitchFamily="34" charset="0"/>
                <a:ea typeface="Verdana" panose="020B0604030504040204" pitchFamily="34" charset="0"/>
              </a:rPr>
              <a:t>) </a:t>
            </a:r>
            <a:r>
              <a:rPr lang="en-US" b="1" dirty="0" err="1">
                <a:latin typeface="Verdana" panose="020B0604030504040204" pitchFamily="34" charset="0"/>
                <a:ea typeface="Verdana" panose="020B0604030504040204" pitchFamily="34" charset="0"/>
              </a:rPr>
              <a:t>en_latch</a:t>
            </a:r>
            <a:r>
              <a:rPr lang="en-US" b="1" dirty="0">
                <a:latin typeface="Verdana" panose="020B0604030504040204" pitchFamily="34" charset="0"/>
                <a:ea typeface="Verdana" panose="020B0604030504040204" pitchFamily="34" charset="0"/>
              </a:rPr>
              <a:t> = </a:t>
            </a:r>
            <a:r>
              <a:rPr lang="en-US" b="1" dirty="0" err="1">
                <a:latin typeface="Verdana" panose="020B0604030504040204" pitchFamily="34" charset="0"/>
                <a:ea typeface="Verdana" panose="020B0604030504040204" pitchFamily="34" charset="0"/>
              </a:rPr>
              <a:t>en</a:t>
            </a:r>
            <a:r>
              <a:rPr lang="en-US" b="1" dirty="0">
                <a:latin typeface="Verdana" panose="020B0604030504040204" pitchFamily="34" charset="0"/>
                <a:ea typeface="Verdana" panose="020B0604030504040204" pitchFamily="34" charset="0"/>
              </a:rPr>
              <a:t>; </a:t>
            </a:r>
          </a:p>
          <a:p>
            <a:r>
              <a:rPr lang="en-US" b="1" dirty="0" err="1">
                <a:latin typeface="Verdana" panose="020B0604030504040204" pitchFamily="34" charset="0"/>
                <a:ea typeface="Verdana" panose="020B0604030504040204" pitchFamily="34" charset="0"/>
              </a:rPr>
              <a:t>Clk_gated</a:t>
            </a:r>
            <a:r>
              <a:rPr lang="en-US" b="1" dirty="0">
                <a:latin typeface="Verdana" panose="020B0604030504040204" pitchFamily="34" charset="0"/>
                <a:ea typeface="Verdana" panose="020B0604030504040204" pitchFamily="34" charset="0"/>
              </a:rPr>
              <a:t> = </a:t>
            </a:r>
            <a:r>
              <a:rPr lang="en-US" b="1" dirty="0" err="1">
                <a:latin typeface="Verdana" panose="020B0604030504040204" pitchFamily="34" charset="0"/>
                <a:ea typeface="Verdana" panose="020B0604030504040204" pitchFamily="34" charset="0"/>
              </a:rPr>
              <a:t>en_latch</a:t>
            </a:r>
            <a:r>
              <a:rPr lang="en-US" b="1" dirty="0">
                <a:latin typeface="Verdana" panose="020B0604030504040204" pitchFamily="34" charset="0"/>
                <a:ea typeface="Verdana" panose="020B0604030504040204" pitchFamily="34" charset="0"/>
              </a:rPr>
              <a:t> &amp; </a:t>
            </a:r>
            <a:r>
              <a:rPr lang="en-US" b="1" dirty="0" err="1">
                <a:latin typeface="Verdana" panose="020B0604030504040204" pitchFamily="34" charset="0"/>
                <a:ea typeface="Verdana" panose="020B0604030504040204" pitchFamily="34" charset="0"/>
              </a:rPr>
              <a:t>clk</a:t>
            </a:r>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end</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Refer this link - </a:t>
            </a:r>
            <a:r>
              <a:rPr lang="en-US" b="1" dirty="0">
                <a:latin typeface="Verdana" panose="020B0604030504040204" pitchFamily="34" charset="0"/>
                <a:ea typeface="Verdana" panose="020B0604030504040204" pitchFamily="34" charset="0"/>
                <a:hlinkClick r:id="rId3"/>
              </a:rPr>
              <a:t>https://stackoverflow.com/questions/24977925/how-to-use-clock-gating-in-rtl</a:t>
            </a:r>
            <a:endParaRPr lang="en-US" b="1" dirty="0">
              <a:latin typeface="Verdana" panose="020B0604030504040204" pitchFamily="34" charset="0"/>
              <a:ea typeface="Verdana" panose="020B0604030504040204" pitchFamily="34" charset="0"/>
            </a:endParaRPr>
          </a:p>
          <a:p>
            <a:endParaRPr lang="en-US" b="1" dirty="0">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F144916A-CE71-81F2-4B86-4D5CF6FE65C0}"/>
              </a:ext>
            </a:extLst>
          </p:cNvPr>
          <p:cNvPicPr>
            <a:picLocks noChangeAspect="1"/>
          </p:cNvPicPr>
          <p:nvPr/>
        </p:nvPicPr>
        <p:blipFill>
          <a:blip r:embed="rId4"/>
          <a:stretch>
            <a:fillRect/>
          </a:stretch>
        </p:blipFill>
        <p:spPr>
          <a:xfrm>
            <a:off x="6646077" y="3115175"/>
            <a:ext cx="5055683" cy="3354074"/>
          </a:xfrm>
          <a:prstGeom prst="rect">
            <a:avLst/>
          </a:prstGeom>
        </p:spPr>
      </p:pic>
    </p:spTree>
    <p:extLst>
      <p:ext uri="{BB962C8B-B14F-4D97-AF65-F5344CB8AC3E}">
        <p14:creationId xmlns:p14="http://schemas.microsoft.com/office/powerpoint/2010/main" val="13524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Arial" panose="020B0604020202020204" pitchFamily="34" charset="0"/>
                <a:ea typeface="Verdana" panose="020B0604030504040204" pitchFamily="34" charset="0"/>
                <a:cs typeface="Arial" panose="020B0604020202020204" pitchFamily="34" charset="0"/>
              </a:rPr>
              <a:t>Asynchronous Resets..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707666"/>
            <a:ext cx="11322235"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rPr>
              <a:t>Notice that Synchronous Reset shown with AND gate and MUX is a problem for high </a:t>
            </a:r>
            <a:r>
              <a:rPr lang="en-US" b="1" dirty="0" err="1">
                <a:latin typeface="Arial" panose="020B0604020202020204" pitchFamily="34" charset="0"/>
                <a:ea typeface="Verdana" panose="020B0604030504040204" pitchFamily="34" charset="0"/>
                <a:cs typeface="Arial" panose="020B0604020202020204" pitchFamily="34" charset="0"/>
              </a:rPr>
              <a:t>freq</a:t>
            </a:r>
            <a:r>
              <a:rPr lang="en-US" b="1" dirty="0">
                <a:latin typeface="Arial" panose="020B0604020202020204" pitchFamily="34" charset="0"/>
                <a:ea typeface="Verdana" panose="020B0604030504040204" pitchFamily="34" charset="0"/>
                <a:cs typeface="Arial" panose="020B0604020202020204" pitchFamily="34" charset="0"/>
              </a:rPr>
              <a:t> circuits because it will add more delay to the </a:t>
            </a:r>
            <a:r>
              <a:rPr lang="en-US" b="1" dirty="0" err="1">
                <a:latin typeface="Arial" panose="020B0604020202020204" pitchFamily="34" charset="0"/>
                <a:ea typeface="Verdana" panose="020B0604030504040204" pitchFamily="34" charset="0"/>
                <a:cs typeface="Arial" panose="020B0604020202020204" pitchFamily="34" charset="0"/>
              </a:rPr>
              <a:t>datapath</a:t>
            </a:r>
            <a:r>
              <a:rPr lang="en-US" b="1" dirty="0">
                <a:latin typeface="Arial" panose="020B0604020202020204" pitchFamily="34" charset="0"/>
                <a:ea typeface="Verdana" panose="020B0604030504040204" pitchFamily="34" charset="0"/>
                <a:cs typeface="Arial" panose="020B0604020202020204" pitchFamily="34" charset="0"/>
              </a:rPr>
              <a:t> and hence time period will increase</a:t>
            </a:r>
          </a:p>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rPr>
              <a:t>Also, lets say clock gets gated, then the reset will never be applied as it is synchronous to clock edge !!. It needs clock for both assertion and de-assertion</a:t>
            </a:r>
          </a:p>
        </p:txBody>
      </p:sp>
      <p:pic>
        <p:nvPicPr>
          <p:cNvPr id="4" name="Picture 3">
            <a:extLst>
              <a:ext uri="{FF2B5EF4-FFF2-40B4-BE49-F238E27FC236}">
                <a16:creationId xmlns:a16="http://schemas.microsoft.com/office/drawing/2014/main" id="{B1793AA2-ECF8-8893-8DD3-77459E4B8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86" y="1970694"/>
            <a:ext cx="6323937" cy="4742953"/>
          </a:xfrm>
          <a:prstGeom prst="rect">
            <a:avLst/>
          </a:prstGeom>
        </p:spPr>
      </p:pic>
    </p:spTree>
    <p:extLst>
      <p:ext uri="{BB962C8B-B14F-4D97-AF65-F5344CB8AC3E}">
        <p14:creationId xmlns:p14="http://schemas.microsoft.com/office/powerpoint/2010/main" val="1240260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Verdana" panose="020B0604030504040204" pitchFamily="34" charset="0"/>
                <a:ea typeface="Verdana" panose="020B0604030504040204" pitchFamily="34" charset="0"/>
              </a:rPr>
              <a:t>Asynchronous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707666"/>
            <a:ext cx="11322235"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rPr>
              <a:t>Assertion of reset happens asynchronously but De-assertion happens synchronous to clock.</a:t>
            </a:r>
          </a:p>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rPr>
              <a:t>De-assertion creates meta-stability here as it is synchronous. Solution – RESET SYNCHRONIZERS.</a:t>
            </a:r>
          </a:p>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rPr>
              <a:t>Clock to Reset – Recovery (setup) and Removal (hold) checks</a:t>
            </a:r>
          </a:p>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rPr>
              <a:t>Clock to Data – Setup and Hold checks</a:t>
            </a:r>
          </a:p>
        </p:txBody>
      </p:sp>
      <p:pic>
        <p:nvPicPr>
          <p:cNvPr id="4" name="Picture 3">
            <a:extLst>
              <a:ext uri="{FF2B5EF4-FFF2-40B4-BE49-F238E27FC236}">
                <a16:creationId xmlns:a16="http://schemas.microsoft.com/office/drawing/2014/main" id="{E85F0564-D0AA-5850-B76B-C79FDE029531}"/>
              </a:ext>
            </a:extLst>
          </p:cNvPr>
          <p:cNvPicPr>
            <a:picLocks noChangeAspect="1"/>
          </p:cNvPicPr>
          <p:nvPr/>
        </p:nvPicPr>
        <p:blipFill>
          <a:blip r:embed="rId2"/>
          <a:stretch>
            <a:fillRect/>
          </a:stretch>
        </p:blipFill>
        <p:spPr>
          <a:xfrm>
            <a:off x="344556" y="1946840"/>
            <a:ext cx="6355743" cy="4766807"/>
          </a:xfrm>
          <a:prstGeom prst="rect">
            <a:avLst/>
          </a:prstGeom>
        </p:spPr>
      </p:pic>
    </p:spTree>
    <p:extLst>
      <p:ext uri="{BB962C8B-B14F-4D97-AF65-F5344CB8AC3E}">
        <p14:creationId xmlns:p14="http://schemas.microsoft.com/office/powerpoint/2010/main" val="2613272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2461F2-1BCA-49F7-EDB7-D9E5799FB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242583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19440-48BF-4AE1-4347-D17189D97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86" y="1684446"/>
            <a:ext cx="6705601" cy="5029201"/>
          </a:xfrm>
          <a:prstGeom prst="rect">
            <a:avLst/>
          </a:prstGeom>
        </p:spPr>
      </p:pic>
      <p:sp>
        <p:nvSpPr>
          <p:cNvPr id="4" name="Title 1">
            <a:extLst>
              <a:ext uri="{FF2B5EF4-FFF2-40B4-BE49-F238E27FC236}">
                <a16:creationId xmlns:a16="http://schemas.microsoft.com/office/drawing/2014/main" id="{A837A47E-4F45-3AC1-2202-5E14C0700B93}"/>
              </a:ext>
            </a:extLst>
          </p:cNvPr>
          <p:cNvSpPr>
            <a:spLocks noGrp="1"/>
          </p:cNvSpPr>
          <p:nvPr>
            <p:ph type="ctrTitle"/>
          </p:nvPr>
        </p:nvSpPr>
        <p:spPr>
          <a:xfrm>
            <a:off x="219986" y="541919"/>
            <a:ext cx="9144000" cy="563313"/>
          </a:xfrm>
        </p:spPr>
        <p:txBody>
          <a:bodyPr/>
          <a:lstStyle/>
          <a:p>
            <a:pPr algn="l"/>
            <a:r>
              <a:rPr lang="en-US" sz="3200" b="1" dirty="0">
                <a:solidFill>
                  <a:schemeClr val="accent1"/>
                </a:solidFill>
                <a:latin typeface="Verdana" panose="020B0604030504040204" pitchFamily="34" charset="0"/>
                <a:ea typeface="Verdana" panose="020B0604030504040204" pitchFamily="34" charset="0"/>
              </a:rPr>
              <a:t>Reset Synchronizer </a:t>
            </a:r>
            <a:r>
              <a:rPr lang="en-US" sz="3200" b="1" dirty="0" err="1">
                <a:solidFill>
                  <a:schemeClr val="accent1"/>
                </a:solidFill>
                <a:latin typeface="Verdana" panose="020B0604030504040204" pitchFamily="34" charset="0"/>
                <a:ea typeface="Verdana" panose="020B0604030504040204" pitchFamily="34" charset="0"/>
              </a:rPr>
              <a:t>Ckt</a:t>
            </a:r>
            <a:r>
              <a:rPr lang="en-US" sz="3200" b="1" dirty="0">
                <a:solidFill>
                  <a:schemeClr val="accent1"/>
                </a:solidFill>
                <a:latin typeface="Verdana" panose="020B0604030504040204" pitchFamily="34" charset="0"/>
                <a:ea typeface="Verdana" panose="020B0604030504040204" pitchFamily="34" charset="0"/>
              </a:rPr>
              <a:t> is shown (Though title is Asynchronous Checks)</a:t>
            </a:r>
          </a:p>
        </p:txBody>
      </p:sp>
      <p:sp>
        <p:nvSpPr>
          <p:cNvPr id="5" name="TextBox 4">
            <a:extLst>
              <a:ext uri="{FF2B5EF4-FFF2-40B4-BE49-F238E27FC236}">
                <a16:creationId xmlns:a16="http://schemas.microsoft.com/office/drawing/2014/main" id="{ACA4FD46-58DF-8D6E-688F-73A7DCCB66C0}"/>
              </a:ext>
            </a:extLst>
          </p:cNvPr>
          <p:cNvSpPr txBox="1"/>
          <p:nvPr/>
        </p:nvSpPr>
        <p:spPr>
          <a:xfrm>
            <a:off x="7108466" y="1684446"/>
            <a:ext cx="4985468"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Note that buffers are added between reset sync and reset of FF to take care of recovery and removal timings.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the FF of Reset Sync there will be setup and hold checks</a:t>
            </a:r>
          </a:p>
        </p:txBody>
      </p:sp>
    </p:spTree>
    <p:extLst>
      <p:ext uri="{BB962C8B-B14F-4D97-AF65-F5344CB8AC3E}">
        <p14:creationId xmlns:p14="http://schemas.microsoft.com/office/powerpoint/2010/main" val="1039773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Arial" panose="020B0604020202020204" pitchFamily="34" charset="0"/>
                <a:ea typeface="Verdana" panose="020B0604030504040204" pitchFamily="34" charset="0"/>
                <a:cs typeface="Arial" panose="020B0604020202020204" pitchFamily="34" charset="0"/>
              </a:rPr>
              <a:t>Reset Synchronizer</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707666"/>
            <a:ext cx="11322235"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hlinkClick r:id="rId2"/>
              </a:rPr>
              <a:t>http://www.vlsijunction.com/2015/10/recovery-and-removal-these-are-timing.html#:~:text=These%20are%20timing%20checks%20for,the%20next%20active%20clock%20edge</a:t>
            </a:r>
            <a:r>
              <a:rPr lang="en-US" b="1" dirty="0">
                <a:latin typeface="Arial" panose="020B0604020202020204" pitchFamily="34" charset="0"/>
                <a:ea typeface="Verdana" panose="020B0604030504040204" pitchFamily="34" charset="0"/>
                <a:cs typeface="Arial" panose="020B0604020202020204" pitchFamily="34" charset="0"/>
              </a:rPr>
              <a:t>.</a:t>
            </a:r>
          </a:p>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hlinkClick r:id="rId3"/>
              </a:rPr>
              <a:t>https://vlsiuniverse.blogspot.com/2016/09/reset-synchronizer.html</a:t>
            </a:r>
            <a:endParaRPr lang="en-US" b="1"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hlinkClick r:id="rId4"/>
              </a:rPr>
              <a:t>https://vlsiuniverse.blogspot.com/2020/04/timing-requirementsconstraints-related.html</a:t>
            </a:r>
            <a:endParaRPr lang="en-US" b="1"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hlinkClick r:id="rId5"/>
              </a:rPr>
              <a:t>https://www.youtube.com/watch?v=vmy5E1fmQIQ</a:t>
            </a:r>
            <a:endParaRPr lang="en-US" b="1"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ea typeface="Verdana" panose="020B0604030504040204" pitchFamily="34" charset="0"/>
                <a:cs typeface="Arial" panose="020B0604020202020204" pitchFamily="34" charset="0"/>
                <a:hlinkClick r:id="rId6"/>
              </a:rPr>
              <a:t>http://www.sunburst-design.com/papers/CummingsSNUG2003Boston_Resets.pdf</a:t>
            </a:r>
            <a:endParaRPr lang="en-US" b="1" dirty="0">
              <a:latin typeface="Arial" panose="020B0604020202020204" pitchFamily="34" charset="0"/>
              <a:ea typeface="Verdana" panose="020B0604030504040204" pitchFamily="34" charset="0"/>
              <a:cs typeface="Arial" panose="020B0604020202020204" pitchFamily="34" charset="0"/>
            </a:endParaRPr>
          </a:p>
          <a:p>
            <a:endParaRPr lang="en-US" b="1"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endParaRPr lang="en-US" b="1"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endParaRPr lang="en-US" b="1" dirty="0">
              <a:latin typeface="Arial" panose="020B0604020202020204" pitchFamily="34" charset="0"/>
              <a:ea typeface="Verdana" panose="020B0604030504040204" pitchFamily="34" charset="0"/>
              <a:cs typeface="Arial" panose="020B0604020202020204" pitchFamily="34" charset="0"/>
            </a:endParaRPr>
          </a:p>
          <a:p>
            <a:pPr algn="just"/>
            <a:r>
              <a:rPr lang="en-US" b="1" i="0" u="sng" dirty="0">
                <a:solidFill>
                  <a:srgbClr val="222222"/>
                </a:solidFill>
                <a:effectLst/>
                <a:latin typeface="Arial" panose="020B0604020202020204" pitchFamily="34" charset="0"/>
                <a:cs typeface="Arial" panose="020B0604020202020204" pitchFamily="34" charset="0"/>
              </a:rPr>
              <a:t>Need for reset synchronizer</a:t>
            </a:r>
            <a:r>
              <a:rPr lang="en-US" b="0" i="0" dirty="0">
                <a:solidFill>
                  <a:srgbClr val="222222"/>
                </a:solidFill>
                <a:effectLst/>
                <a:latin typeface="Arial" panose="020B0604020202020204" pitchFamily="34" charset="0"/>
                <a:cs typeface="Arial" panose="020B0604020202020204" pitchFamily="34" charset="0"/>
              </a:rPr>
              <a:t>: The way most of the designs have been modelled needs asynchronous reset assertion and synchronous de-assertion. The requirement of most of the designs these days is:</a:t>
            </a:r>
          </a:p>
          <a:p>
            <a:pPr algn="l">
              <a:buFont typeface="+mj-lt"/>
              <a:buAutoNum type="arabicPeriod"/>
            </a:pPr>
            <a:r>
              <a:rPr lang="en-US" b="0" i="0" dirty="0">
                <a:solidFill>
                  <a:srgbClr val="222222"/>
                </a:solidFill>
                <a:effectLst/>
                <a:latin typeface="Arial" panose="020B0604020202020204" pitchFamily="34" charset="0"/>
                <a:cs typeface="Arial" panose="020B0604020202020204" pitchFamily="34" charset="0"/>
              </a:rPr>
              <a:t>When reset is asserted, it propagates to all designs; brings them to reset state whether or not clock is toggling; i.e. assertion should be asynchronous</a:t>
            </a:r>
          </a:p>
          <a:p>
            <a:pPr algn="l">
              <a:buFont typeface="+mj-lt"/>
              <a:buAutoNum type="arabicPeriod"/>
            </a:pPr>
            <a:r>
              <a:rPr lang="en-US" b="0" i="0" dirty="0">
                <a:solidFill>
                  <a:srgbClr val="222222"/>
                </a:solidFill>
                <a:effectLst/>
                <a:latin typeface="Arial" panose="020B0604020202020204" pitchFamily="34" charset="0"/>
                <a:cs typeface="Arial" panose="020B0604020202020204" pitchFamily="34" charset="0"/>
              </a:rPr>
              <a:t>When reset is </a:t>
            </a:r>
            <a:r>
              <a:rPr lang="en-US" b="0" i="0" dirty="0" err="1">
                <a:solidFill>
                  <a:srgbClr val="222222"/>
                </a:solidFill>
                <a:effectLst/>
                <a:latin typeface="Arial" panose="020B0604020202020204" pitchFamily="34" charset="0"/>
                <a:cs typeface="Arial" panose="020B0604020202020204" pitchFamily="34" charset="0"/>
              </a:rPr>
              <a:t>deasserted</a:t>
            </a:r>
            <a:r>
              <a:rPr lang="en-US" b="0" i="0" dirty="0">
                <a:solidFill>
                  <a:srgbClr val="222222"/>
                </a:solidFill>
                <a:effectLst/>
                <a:latin typeface="Arial" panose="020B0604020202020204" pitchFamily="34" charset="0"/>
                <a:cs typeface="Arial" panose="020B0604020202020204" pitchFamily="34" charset="0"/>
              </a:rPr>
              <a:t>, wait for a clock edge, and then, move the system to next state as per the FSM (Finite State Machine); i.e. </a:t>
            </a:r>
            <a:r>
              <a:rPr lang="en-US" b="0" i="0" dirty="0" err="1">
                <a:solidFill>
                  <a:srgbClr val="222222"/>
                </a:solidFill>
                <a:effectLst/>
                <a:latin typeface="Arial" panose="020B0604020202020204" pitchFamily="34" charset="0"/>
                <a:cs typeface="Arial" panose="020B0604020202020204" pitchFamily="34" charset="0"/>
              </a:rPr>
              <a:t>deassertion</a:t>
            </a:r>
            <a:r>
              <a:rPr lang="en-US" b="0" i="0" dirty="0">
                <a:solidFill>
                  <a:srgbClr val="222222"/>
                </a:solidFill>
                <a:effectLst/>
                <a:latin typeface="Arial" panose="020B0604020202020204" pitchFamily="34" charset="0"/>
                <a:cs typeface="Arial" panose="020B0604020202020204" pitchFamily="34" charset="0"/>
              </a:rPr>
              <a:t> should be synchronous</a:t>
            </a:r>
          </a:p>
          <a:p>
            <a:r>
              <a:rPr lang="en-US" b="0" i="0" dirty="0">
                <a:solidFill>
                  <a:srgbClr val="222222"/>
                </a:solidFill>
                <a:effectLst/>
                <a:latin typeface="Arial" panose="020B0604020202020204" pitchFamily="34" charset="0"/>
                <a:cs typeface="Arial" panose="020B0604020202020204" pitchFamily="34" charset="0"/>
              </a:rPr>
              <a:t>The top level reset sources are mostly asynchronous, both in assertion and during </a:t>
            </a:r>
            <a:r>
              <a:rPr lang="en-US" b="0" i="0" dirty="0" err="1">
                <a:solidFill>
                  <a:srgbClr val="222222"/>
                </a:solidFill>
                <a:effectLst/>
                <a:latin typeface="Arial" panose="020B0604020202020204" pitchFamily="34" charset="0"/>
                <a:cs typeface="Arial" panose="020B0604020202020204" pitchFamily="34" charset="0"/>
              </a:rPr>
              <a:t>deassertion</a:t>
            </a:r>
            <a:r>
              <a:rPr lang="en-US" b="0" i="0" dirty="0">
                <a:solidFill>
                  <a:srgbClr val="222222"/>
                </a:solidFill>
                <a:effectLst/>
                <a:latin typeface="Arial" panose="020B0604020202020204" pitchFamily="34" charset="0"/>
                <a:cs typeface="Arial" panose="020B0604020202020204" pitchFamily="34" charset="0"/>
              </a:rPr>
              <a:t>. The circuit that manipulates the asynchronous reset to have asynchronous assertion and synchronous </a:t>
            </a:r>
            <a:r>
              <a:rPr lang="en-US" b="0" i="0" dirty="0" err="1">
                <a:solidFill>
                  <a:srgbClr val="222222"/>
                </a:solidFill>
                <a:effectLst/>
                <a:latin typeface="Arial" panose="020B0604020202020204" pitchFamily="34" charset="0"/>
                <a:cs typeface="Arial" panose="020B0604020202020204" pitchFamily="34" charset="0"/>
              </a:rPr>
              <a:t>deassertion</a:t>
            </a:r>
            <a:r>
              <a:rPr lang="en-US" b="0" i="0" dirty="0">
                <a:solidFill>
                  <a:srgbClr val="222222"/>
                </a:solidFill>
                <a:effectLst/>
                <a:latin typeface="Arial" panose="020B0604020202020204" pitchFamily="34" charset="0"/>
                <a:cs typeface="Arial" panose="020B0604020202020204" pitchFamily="34" charset="0"/>
              </a:rPr>
              <a:t> is referred as </a:t>
            </a:r>
            <a:r>
              <a:rPr lang="en-US" b="1" i="0" dirty="0">
                <a:solidFill>
                  <a:srgbClr val="222222"/>
                </a:solidFill>
                <a:effectLst/>
                <a:latin typeface="Arial" panose="020B0604020202020204" pitchFamily="34" charset="0"/>
                <a:cs typeface="Arial" panose="020B0604020202020204" pitchFamily="34" charset="0"/>
              </a:rPr>
              <a:t>reset synchronizer</a:t>
            </a:r>
            <a:r>
              <a:rPr lang="en-US" b="0" i="0" dirty="0">
                <a:solidFill>
                  <a:srgbClr val="222222"/>
                </a:solidFill>
                <a:effectLst/>
                <a:latin typeface="Arial" panose="020B0604020202020204" pitchFamily="34" charset="0"/>
                <a:cs typeface="Arial" panose="020B0604020202020204" pitchFamily="34" charset="0"/>
              </a:rPr>
              <a:t>.</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096491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000" b="1" dirty="0">
                <a:latin typeface="Arial" panose="020B0604020202020204" pitchFamily="34" charset="0"/>
                <a:ea typeface="Verdana" panose="020B0604030504040204" pitchFamily="34" charset="0"/>
                <a:cs typeface="Arial" panose="020B0604020202020204" pitchFamily="34" charset="0"/>
              </a:rPr>
              <a:t>Reset Synchronizer</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707666"/>
            <a:ext cx="11322235" cy="6155531"/>
          </a:xfrm>
          <a:prstGeom prst="rect">
            <a:avLst/>
          </a:prstGeom>
          <a:noFill/>
        </p:spPr>
        <p:txBody>
          <a:bodyPr wrap="square" rtlCol="0">
            <a:spAutoFit/>
          </a:bodyPr>
          <a:lstStyle/>
          <a:p>
            <a:pPr marL="285750" indent="-285750">
              <a:buFont typeface="Arial" panose="020B0604020202020204" pitchFamily="34" charset="0"/>
              <a:buChar char="•"/>
            </a:pPr>
            <a:r>
              <a:rPr lang="en-US" sz="1600" b="1" i="0" u="sng" dirty="0">
                <a:solidFill>
                  <a:srgbClr val="222222"/>
                </a:solidFill>
                <a:effectLst/>
                <a:latin typeface="Arial" panose="020B0604020202020204" pitchFamily="34" charset="0"/>
              </a:rPr>
              <a:t>Definition of reset synchronizer</a:t>
            </a:r>
            <a:r>
              <a:rPr lang="en-US" sz="1600" b="0" i="0" dirty="0">
                <a:solidFill>
                  <a:srgbClr val="222222"/>
                </a:solidFill>
                <a:effectLst/>
                <a:latin typeface="Arial" panose="020B0604020202020204" pitchFamily="34" charset="0"/>
              </a:rPr>
              <a:t>: A reset synchronizer synchronizes the </a:t>
            </a:r>
            <a:r>
              <a:rPr lang="en-US" sz="1600" b="0" i="0" dirty="0" err="1">
                <a:solidFill>
                  <a:srgbClr val="222222"/>
                </a:solidFill>
                <a:effectLst/>
                <a:latin typeface="Arial" panose="020B0604020202020204" pitchFamily="34" charset="0"/>
              </a:rPr>
              <a:t>deassertion</a:t>
            </a:r>
            <a:r>
              <a:rPr lang="en-US" sz="1600" b="0" i="0" dirty="0">
                <a:solidFill>
                  <a:srgbClr val="222222"/>
                </a:solidFill>
                <a:effectLst/>
                <a:latin typeface="Arial" panose="020B0604020202020204" pitchFamily="34" charset="0"/>
              </a:rPr>
              <a:t> of reset with respect to the clock domain. In other words, a reset synchronizer manipulates the asynchronous reset to have synchronous </a:t>
            </a:r>
            <a:r>
              <a:rPr lang="en-US" sz="1600" b="0" i="0" dirty="0" err="1">
                <a:solidFill>
                  <a:srgbClr val="222222"/>
                </a:solidFill>
                <a:effectLst/>
                <a:latin typeface="Arial" panose="020B0604020202020204" pitchFamily="34" charset="0"/>
              </a:rPr>
              <a:t>deassertion</a:t>
            </a:r>
            <a:r>
              <a:rPr lang="en-US" sz="1600" b="0" i="0" dirty="0">
                <a:solidFill>
                  <a:srgbClr val="222222"/>
                </a:solidFill>
                <a:effectLst/>
                <a:latin typeface="Arial" panose="020B0604020202020204" pitchFamily="34" charset="0"/>
              </a:rPr>
              <a:t>.</a:t>
            </a:r>
          </a:p>
          <a:p>
            <a:pPr marL="285750" indent="-285750">
              <a:buFont typeface="Arial" panose="020B0604020202020204" pitchFamily="34" charset="0"/>
              <a:buChar char="•"/>
            </a:pPr>
            <a:endParaRPr lang="en-US" sz="1600" dirty="0">
              <a:solidFill>
                <a:srgbClr val="222222"/>
              </a:solidFill>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600" b="1" dirty="0">
                <a:solidFill>
                  <a:srgbClr val="222222"/>
                </a:solidFill>
                <a:latin typeface="Arial" panose="020B0604020202020204" pitchFamily="34" charset="0"/>
                <a:ea typeface="Verdana" panose="020B0604030504040204" pitchFamily="34" charset="0"/>
                <a:cs typeface="Arial" panose="020B0604020202020204" pitchFamily="34" charset="0"/>
              </a:rPr>
              <a:t>Verilog Code</a:t>
            </a:r>
          </a:p>
          <a:p>
            <a:pPr marL="285750" indent="-285750">
              <a:buFont typeface="Arial" panose="020B0604020202020204" pitchFamily="34" charset="0"/>
              <a:buChar char="•"/>
            </a:pPr>
            <a:endParaRPr lang="en-US" sz="1600" b="1" dirty="0">
              <a:solidFill>
                <a:srgbClr val="222222"/>
              </a:solidFill>
              <a:latin typeface="Arial" panose="020B0604020202020204" pitchFamily="34" charset="0"/>
              <a:ea typeface="Verdana" panose="020B0604030504040204" pitchFamily="34" charset="0"/>
              <a:cs typeface="Arial" panose="020B0604020202020204" pitchFamily="34" charset="0"/>
            </a:endParaRPr>
          </a:p>
          <a:p>
            <a:r>
              <a:rPr lang="en-US" sz="1600" b="1" dirty="0">
                <a:latin typeface="Arial" panose="020B0604020202020204" pitchFamily="34" charset="0"/>
                <a:ea typeface="Verdana" panose="020B0604030504040204" pitchFamily="34" charset="0"/>
                <a:cs typeface="Arial" panose="020B0604020202020204" pitchFamily="34" charset="0"/>
              </a:rPr>
              <a:t>// Reset Synchronizers</a:t>
            </a:r>
          </a:p>
          <a:p>
            <a:r>
              <a:rPr lang="en-US" sz="1600" b="1" dirty="0">
                <a:latin typeface="Arial" panose="020B0604020202020204" pitchFamily="34" charset="0"/>
                <a:ea typeface="Verdana" panose="020B0604030504040204" pitchFamily="34" charset="0"/>
                <a:cs typeface="Arial" panose="020B0604020202020204" pitchFamily="34" charset="0"/>
              </a:rPr>
              <a:t>// Assertion happens </a:t>
            </a:r>
            <a:r>
              <a:rPr lang="en-US" sz="1600" b="1" dirty="0" err="1">
                <a:latin typeface="Arial" panose="020B0604020202020204" pitchFamily="34" charset="0"/>
                <a:ea typeface="Verdana" panose="020B0604030504040204" pitchFamily="34" charset="0"/>
                <a:cs typeface="Arial" panose="020B0604020202020204" pitchFamily="34" charset="0"/>
              </a:rPr>
              <a:t>ASynchronously</a:t>
            </a:r>
            <a:r>
              <a:rPr lang="en-US" sz="1600" b="1" dirty="0">
                <a:latin typeface="Arial" panose="020B0604020202020204" pitchFamily="34" charset="0"/>
                <a:ea typeface="Verdana" panose="020B0604030504040204" pitchFamily="34" charset="0"/>
                <a:cs typeface="Arial" panose="020B0604020202020204" pitchFamily="34" charset="0"/>
              </a:rPr>
              <a:t> and De-Assertion happens Synchronously.</a:t>
            </a:r>
          </a:p>
          <a:p>
            <a:r>
              <a:rPr lang="en-US" sz="1600" b="1" dirty="0">
                <a:latin typeface="Arial" panose="020B0604020202020204" pitchFamily="34" charset="0"/>
                <a:ea typeface="Verdana" panose="020B0604030504040204" pitchFamily="34" charset="0"/>
                <a:cs typeface="Arial" panose="020B0604020202020204" pitchFamily="34" charset="0"/>
              </a:rPr>
              <a:t>module </a:t>
            </a:r>
            <a:r>
              <a:rPr lang="en-US" sz="1600" b="1" dirty="0" err="1">
                <a:latin typeface="Arial" panose="020B0604020202020204" pitchFamily="34" charset="0"/>
                <a:ea typeface="Verdana" panose="020B0604030504040204" pitchFamily="34" charset="0"/>
                <a:cs typeface="Arial" panose="020B0604020202020204" pitchFamily="34" charset="0"/>
              </a:rPr>
              <a:t>reset_sync</a:t>
            </a:r>
            <a:r>
              <a:rPr lang="en-US" sz="1600" b="1" dirty="0">
                <a:latin typeface="Arial" panose="020B0604020202020204" pitchFamily="34" charset="0"/>
                <a:ea typeface="Verdana" panose="020B0604030504040204" pitchFamily="34" charset="0"/>
                <a:cs typeface="Arial" panose="020B0604020202020204" pitchFamily="34" charset="0"/>
              </a:rPr>
              <a:t>(</a:t>
            </a:r>
            <a:r>
              <a:rPr lang="en-US" sz="1600" b="1" dirty="0" err="1">
                <a:latin typeface="Arial" panose="020B0604020202020204" pitchFamily="34" charset="0"/>
                <a:ea typeface="Verdana" panose="020B0604030504040204" pitchFamily="34" charset="0"/>
                <a:cs typeface="Arial" panose="020B0604020202020204" pitchFamily="34" charset="0"/>
              </a:rPr>
              <a:t>asyncrst_n</a:t>
            </a:r>
            <a:r>
              <a:rPr lang="en-US" sz="1600" b="1" dirty="0">
                <a:latin typeface="Arial" panose="020B0604020202020204" pitchFamily="34" charset="0"/>
                <a:ea typeface="Verdana" panose="020B0604030504040204" pitchFamily="34" charset="0"/>
                <a:cs typeface="Arial" panose="020B0604020202020204" pitchFamily="34" charset="0"/>
              </a:rPr>
              <a:t>, </a:t>
            </a:r>
            <a:r>
              <a:rPr lang="en-US" sz="1600" b="1" dirty="0" err="1">
                <a:latin typeface="Arial" panose="020B0604020202020204" pitchFamily="34" charset="0"/>
                <a:ea typeface="Verdana" panose="020B0604030504040204" pitchFamily="34" charset="0"/>
                <a:cs typeface="Arial" panose="020B0604020202020204" pitchFamily="34" charset="0"/>
              </a:rPr>
              <a:t>clk</a:t>
            </a:r>
            <a:r>
              <a:rPr lang="en-US" sz="1600" b="1" dirty="0">
                <a:latin typeface="Arial" panose="020B0604020202020204" pitchFamily="34" charset="0"/>
                <a:ea typeface="Verdana" panose="020B0604030504040204" pitchFamily="34" charset="0"/>
                <a:cs typeface="Arial" panose="020B0604020202020204" pitchFamily="34" charset="0"/>
              </a:rPr>
              <a:t>, </a:t>
            </a:r>
            <a:r>
              <a:rPr lang="en-US" sz="1600" b="1" dirty="0" err="1">
                <a:latin typeface="Arial" panose="020B0604020202020204" pitchFamily="34" charset="0"/>
                <a:ea typeface="Verdana" panose="020B0604030504040204" pitchFamily="34" charset="0"/>
                <a:cs typeface="Arial" panose="020B0604020202020204" pitchFamily="34" charset="0"/>
              </a:rPr>
              <a:t>rst_n</a:t>
            </a:r>
            <a:r>
              <a:rPr lang="en-US" sz="1600" b="1" dirty="0">
                <a:latin typeface="Arial" panose="020B0604020202020204" pitchFamily="34" charset="0"/>
                <a:ea typeface="Verdana" panose="020B0604030504040204" pitchFamily="34" charset="0"/>
                <a:cs typeface="Arial" panose="020B0604020202020204" pitchFamily="34" charset="0"/>
              </a:rPr>
              <a:t>);</a:t>
            </a:r>
          </a:p>
          <a:p>
            <a:endParaRPr lang="en-US" sz="1600" b="1" dirty="0">
              <a:latin typeface="Arial" panose="020B0604020202020204" pitchFamily="34" charset="0"/>
              <a:ea typeface="Verdana" panose="020B0604030504040204" pitchFamily="34" charset="0"/>
              <a:cs typeface="Arial" panose="020B0604020202020204" pitchFamily="34" charset="0"/>
            </a:endParaRPr>
          </a:p>
          <a:p>
            <a:r>
              <a:rPr lang="en-US" sz="1600" b="1" dirty="0">
                <a:latin typeface="Arial" panose="020B0604020202020204" pitchFamily="34" charset="0"/>
                <a:ea typeface="Verdana" panose="020B0604030504040204" pitchFamily="34" charset="0"/>
                <a:cs typeface="Arial" panose="020B0604020202020204" pitchFamily="34" charset="0"/>
              </a:rPr>
              <a:t>	input </a:t>
            </a:r>
            <a:r>
              <a:rPr lang="en-US" sz="1600" b="1" dirty="0" err="1">
                <a:latin typeface="Arial" panose="020B0604020202020204" pitchFamily="34" charset="0"/>
                <a:ea typeface="Verdana" panose="020B0604030504040204" pitchFamily="34" charset="0"/>
                <a:cs typeface="Arial" panose="020B0604020202020204" pitchFamily="34" charset="0"/>
              </a:rPr>
              <a:t>asyncrst_n</a:t>
            </a:r>
            <a:r>
              <a:rPr lang="en-US" sz="1600" b="1" dirty="0">
                <a:latin typeface="Arial" panose="020B0604020202020204" pitchFamily="34" charset="0"/>
                <a:ea typeface="Verdana" panose="020B0604030504040204" pitchFamily="34" charset="0"/>
                <a:cs typeface="Arial" panose="020B0604020202020204" pitchFamily="34" charset="0"/>
              </a:rPr>
              <a:t>, </a:t>
            </a:r>
            <a:r>
              <a:rPr lang="en-US" sz="1600" b="1" dirty="0" err="1">
                <a:latin typeface="Arial" panose="020B0604020202020204" pitchFamily="34" charset="0"/>
                <a:ea typeface="Verdana" panose="020B0604030504040204" pitchFamily="34" charset="0"/>
                <a:cs typeface="Arial" panose="020B0604020202020204" pitchFamily="34" charset="0"/>
              </a:rPr>
              <a:t>clk</a:t>
            </a:r>
            <a:r>
              <a:rPr lang="en-US" sz="1600" b="1" dirty="0">
                <a:latin typeface="Arial" panose="020B0604020202020204" pitchFamily="34" charset="0"/>
                <a:ea typeface="Verdana" panose="020B0604030504040204" pitchFamily="34" charset="0"/>
                <a:cs typeface="Arial" panose="020B0604020202020204" pitchFamily="34" charset="0"/>
              </a:rPr>
              <a:t>;</a:t>
            </a:r>
          </a:p>
          <a:p>
            <a:r>
              <a:rPr lang="en-US" sz="1600" b="1" dirty="0">
                <a:latin typeface="Arial" panose="020B0604020202020204" pitchFamily="34" charset="0"/>
                <a:ea typeface="Verdana" panose="020B0604030504040204" pitchFamily="34" charset="0"/>
                <a:cs typeface="Arial" panose="020B0604020202020204" pitchFamily="34" charset="0"/>
              </a:rPr>
              <a:t>	output reg </a:t>
            </a:r>
            <a:r>
              <a:rPr lang="en-US" sz="1600" b="1" dirty="0" err="1">
                <a:latin typeface="Arial" panose="020B0604020202020204" pitchFamily="34" charset="0"/>
                <a:ea typeface="Verdana" panose="020B0604030504040204" pitchFamily="34" charset="0"/>
                <a:cs typeface="Arial" panose="020B0604020202020204" pitchFamily="34" charset="0"/>
              </a:rPr>
              <a:t>rst_n</a:t>
            </a:r>
            <a:r>
              <a:rPr lang="en-US" sz="1600" b="1" dirty="0">
                <a:latin typeface="Arial" panose="020B0604020202020204" pitchFamily="34" charset="0"/>
                <a:ea typeface="Verdana" panose="020B0604030504040204" pitchFamily="34" charset="0"/>
                <a:cs typeface="Arial" panose="020B0604020202020204" pitchFamily="34" charset="0"/>
              </a:rPr>
              <a:t>;</a:t>
            </a:r>
          </a:p>
          <a:p>
            <a:r>
              <a:rPr lang="en-US" sz="1600" b="1" dirty="0">
                <a:latin typeface="Arial" panose="020B0604020202020204" pitchFamily="34" charset="0"/>
                <a:ea typeface="Verdana" panose="020B0604030504040204" pitchFamily="34" charset="0"/>
                <a:cs typeface="Arial" panose="020B0604020202020204" pitchFamily="34" charset="0"/>
              </a:rPr>
              <a:t>	reg rff1;</a:t>
            </a:r>
          </a:p>
          <a:p>
            <a:endParaRPr lang="en-US" sz="1600" b="1" dirty="0">
              <a:latin typeface="Arial" panose="020B0604020202020204" pitchFamily="34" charset="0"/>
              <a:ea typeface="Verdana" panose="020B0604030504040204" pitchFamily="34" charset="0"/>
              <a:cs typeface="Arial" panose="020B0604020202020204" pitchFamily="34" charset="0"/>
            </a:endParaRPr>
          </a:p>
          <a:p>
            <a:r>
              <a:rPr lang="en-US" sz="1600" b="1" dirty="0">
                <a:latin typeface="Arial" panose="020B0604020202020204" pitchFamily="34" charset="0"/>
                <a:ea typeface="Verdana" panose="020B0604030504040204" pitchFamily="34" charset="0"/>
                <a:cs typeface="Arial" panose="020B0604020202020204" pitchFamily="34" charset="0"/>
              </a:rPr>
              <a:t>	always @(posedge </a:t>
            </a:r>
            <a:r>
              <a:rPr lang="en-US" sz="1600" b="1" dirty="0" err="1">
                <a:latin typeface="Arial" panose="020B0604020202020204" pitchFamily="34" charset="0"/>
                <a:ea typeface="Verdana" panose="020B0604030504040204" pitchFamily="34" charset="0"/>
                <a:cs typeface="Arial" panose="020B0604020202020204" pitchFamily="34" charset="0"/>
              </a:rPr>
              <a:t>clk</a:t>
            </a:r>
            <a:r>
              <a:rPr lang="en-US" sz="1600" b="1" dirty="0">
                <a:latin typeface="Arial" panose="020B0604020202020204" pitchFamily="34" charset="0"/>
                <a:ea typeface="Verdana" panose="020B0604030504040204" pitchFamily="34" charset="0"/>
                <a:cs typeface="Arial" panose="020B0604020202020204" pitchFamily="34" charset="0"/>
              </a:rPr>
              <a:t> or </a:t>
            </a:r>
            <a:r>
              <a:rPr lang="en-US" sz="1600" b="1" dirty="0" err="1">
                <a:latin typeface="Arial" panose="020B0604020202020204" pitchFamily="34" charset="0"/>
                <a:ea typeface="Verdana" panose="020B0604030504040204" pitchFamily="34" charset="0"/>
                <a:cs typeface="Arial" panose="020B0604020202020204" pitchFamily="34" charset="0"/>
              </a:rPr>
              <a:t>negedge</a:t>
            </a:r>
            <a:r>
              <a:rPr lang="en-US" sz="1600" b="1" dirty="0">
                <a:latin typeface="Arial" panose="020B0604020202020204" pitchFamily="34" charset="0"/>
                <a:ea typeface="Verdana" panose="020B0604030504040204" pitchFamily="34" charset="0"/>
                <a:cs typeface="Arial" panose="020B0604020202020204" pitchFamily="34" charset="0"/>
              </a:rPr>
              <a:t> </a:t>
            </a:r>
            <a:r>
              <a:rPr lang="en-US" sz="1600" b="1" dirty="0" err="1">
                <a:latin typeface="Arial" panose="020B0604020202020204" pitchFamily="34" charset="0"/>
                <a:ea typeface="Verdana" panose="020B0604030504040204" pitchFamily="34" charset="0"/>
                <a:cs typeface="Arial" panose="020B0604020202020204" pitchFamily="34" charset="0"/>
              </a:rPr>
              <a:t>asyncrst_n</a:t>
            </a:r>
            <a:r>
              <a:rPr lang="en-US" sz="1600" b="1" dirty="0">
                <a:latin typeface="Arial" panose="020B0604020202020204" pitchFamily="34" charset="0"/>
                <a:ea typeface="Verdana" panose="020B0604030504040204" pitchFamily="34" charset="0"/>
                <a:cs typeface="Arial" panose="020B0604020202020204" pitchFamily="34" charset="0"/>
              </a:rPr>
              <a:t>) begin </a:t>
            </a:r>
          </a:p>
          <a:p>
            <a:r>
              <a:rPr lang="en-US" sz="1600" b="1" dirty="0">
                <a:latin typeface="Arial" panose="020B0604020202020204" pitchFamily="34" charset="0"/>
                <a:ea typeface="Verdana" panose="020B0604030504040204" pitchFamily="34" charset="0"/>
                <a:cs typeface="Arial" panose="020B0604020202020204" pitchFamily="34" charset="0"/>
              </a:rPr>
              <a:t>		if (~</a:t>
            </a:r>
            <a:r>
              <a:rPr lang="en-US" sz="1600" b="1" dirty="0" err="1">
                <a:latin typeface="Arial" panose="020B0604020202020204" pitchFamily="34" charset="0"/>
                <a:ea typeface="Verdana" panose="020B0604030504040204" pitchFamily="34" charset="0"/>
                <a:cs typeface="Arial" panose="020B0604020202020204" pitchFamily="34" charset="0"/>
              </a:rPr>
              <a:t>asyncrst_n</a:t>
            </a:r>
            <a:r>
              <a:rPr lang="en-US" sz="1600" b="1" dirty="0">
                <a:latin typeface="Arial" panose="020B0604020202020204" pitchFamily="34" charset="0"/>
                <a:ea typeface="Verdana" panose="020B0604030504040204" pitchFamily="34" charset="0"/>
                <a:cs typeface="Arial" panose="020B0604020202020204" pitchFamily="34" charset="0"/>
              </a:rPr>
              <a:t>) begin // assert immediately</a:t>
            </a:r>
          </a:p>
          <a:p>
            <a:r>
              <a:rPr lang="en-US" sz="1600" b="1" dirty="0">
                <a:latin typeface="Arial" panose="020B0604020202020204" pitchFamily="34" charset="0"/>
                <a:ea typeface="Verdana" panose="020B0604030504040204" pitchFamily="34" charset="0"/>
                <a:cs typeface="Arial" panose="020B0604020202020204" pitchFamily="34" charset="0"/>
              </a:rPr>
              <a:t>			rff1 &lt;= 0;</a:t>
            </a:r>
          </a:p>
          <a:p>
            <a:r>
              <a:rPr lang="en-US" sz="1600" b="1" dirty="0">
                <a:latin typeface="Arial" panose="020B0604020202020204" pitchFamily="34" charset="0"/>
                <a:ea typeface="Verdana" panose="020B0604030504040204" pitchFamily="34" charset="0"/>
                <a:cs typeface="Arial" panose="020B0604020202020204" pitchFamily="34" charset="0"/>
              </a:rPr>
              <a:t>			</a:t>
            </a:r>
            <a:r>
              <a:rPr lang="en-US" sz="1600" b="1" dirty="0" err="1">
                <a:latin typeface="Arial" panose="020B0604020202020204" pitchFamily="34" charset="0"/>
                <a:ea typeface="Verdana" panose="020B0604030504040204" pitchFamily="34" charset="0"/>
                <a:cs typeface="Arial" panose="020B0604020202020204" pitchFamily="34" charset="0"/>
              </a:rPr>
              <a:t>rst_n</a:t>
            </a:r>
            <a:r>
              <a:rPr lang="en-US" sz="1600" b="1" dirty="0">
                <a:latin typeface="Arial" panose="020B0604020202020204" pitchFamily="34" charset="0"/>
                <a:ea typeface="Verdana" panose="020B0604030504040204" pitchFamily="34" charset="0"/>
                <a:cs typeface="Arial" panose="020B0604020202020204" pitchFamily="34" charset="0"/>
              </a:rPr>
              <a:t> &lt;= 0;</a:t>
            </a:r>
          </a:p>
          <a:p>
            <a:r>
              <a:rPr lang="en-US" sz="1600" b="1" dirty="0">
                <a:latin typeface="Arial" panose="020B0604020202020204" pitchFamily="34" charset="0"/>
                <a:ea typeface="Verdana" panose="020B0604030504040204" pitchFamily="34" charset="0"/>
                <a:cs typeface="Arial" panose="020B0604020202020204" pitchFamily="34" charset="0"/>
              </a:rPr>
              <a:t>		end </a:t>
            </a:r>
          </a:p>
          <a:p>
            <a:r>
              <a:rPr lang="en-US" sz="1600" b="1" dirty="0">
                <a:latin typeface="Arial" panose="020B0604020202020204" pitchFamily="34" charset="0"/>
                <a:ea typeface="Verdana" panose="020B0604030504040204" pitchFamily="34" charset="0"/>
                <a:cs typeface="Arial" panose="020B0604020202020204" pitchFamily="34" charset="0"/>
              </a:rPr>
              <a:t>		else begin </a:t>
            </a:r>
          </a:p>
          <a:p>
            <a:r>
              <a:rPr lang="en-US" sz="1600" b="1" dirty="0">
                <a:latin typeface="Arial" panose="020B0604020202020204" pitchFamily="34" charset="0"/>
                <a:ea typeface="Verdana" panose="020B0604030504040204" pitchFamily="34" charset="0"/>
                <a:cs typeface="Arial" panose="020B0604020202020204" pitchFamily="34" charset="0"/>
              </a:rPr>
              <a:t>			rff1 &lt;= 1;</a:t>
            </a:r>
          </a:p>
          <a:p>
            <a:r>
              <a:rPr lang="en-US" sz="1600" b="1" dirty="0">
                <a:latin typeface="Arial" panose="020B0604020202020204" pitchFamily="34" charset="0"/>
                <a:ea typeface="Verdana" panose="020B0604030504040204" pitchFamily="34" charset="0"/>
                <a:cs typeface="Arial" panose="020B0604020202020204" pitchFamily="34" charset="0"/>
              </a:rPr>
              <a:t>			</a:t>
            </a:r>
            <a:r>
              <a:rPr lang="en-US" sz="1600" b="1" dirty="0" err="1">
                <a:latin typeface="Arial" panose="020B0604020202020204" pitchFamily="34" charset="0"/>
                <a:ea typeface="Verdana" panose="020B0604030504040204" pitchFamily="34" charset="0"/>
                <a:cs typeface="Arial" panose="020B0604020202020204" pitchFamily="34" charset="0"/>
              </a:rPr>
              <a:t>rst_n</a:t>
            </a:r>
            <a:r>
              <a:rPr lang="en-US" sz="1600" b="1" dirty="0">
                <a:latin typeface="Arial" panose="020B0604020202020204" pitchFamily="34" charset="0"/>
                <a:ea typeface="Verdana" panose="020B0604030504040204" pitchFamily="34" charset="0"/>
                <a:cs typeface="Arial" panose="020B0604020202020204" pitchFamily="34" charset="0"/>
              </a:rPr>
              <a:t> &lt;= rff1;</a:t>
            </a:r>
          </a:p>
          <a:p>
            <a:r>
              <a:rPr lang="en-US" sz="1600" b="1" dirty="0">
                <a:latin typeface="Arial" panose="020B0604020202020204" pitchFamily="34" charset="0"/>
                <a:ea typeface="Verdana" panose="020B0604030504040204" pitchFamily="34" charset="0"/>
                <a:cs typeface="Arial" panose="020B0604020202020204" pitchFamily="34" charset="0"/>
              </a:rPr>
              <a:t>		end </a:t>
            </a:r>
          </a:p>
          <a:p>
            <a:r>
              <a:rPr lang="en-US" sz="1600" b="1" dirty="0">
                <a:latin typeface="Arial" panose="020B0604020202020204" pitchFamily="34" charset="0"/>
                <a:ea typeface="Verdana" panose="020B0604030504040204" pitchFamily="34" charset="0"/>
                <a:cs typeface="Arial" panose="020B0604020202020204" pitchFamily="34" charset="0"/>
              </a:rPr>
              <a:t>	end</a:t>
            </a:r>
          </a:p>
          <a:p>
            <a:r>
              <a:rPr lang="en-US" sz="1600" b="1" dirty="0" err="1">
                <a:latin typeface="Arial" panose="020B0604020202020204" pitchFamily="34" charset="0"/>
                <a:ea typeface="Verdana" panose="020B0604030504040204" pitchFamily="34" charset="0"/>
                <a:cs typeface="Arial" panose="020B0604020202020204" pitchFamily="34" charset="0"/>
              </a:rPr>
              <a:t>endmodule</a:t>
            </a:r>
            <a:endParaRPr lang="en-US" sz="1600"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39214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7B83B1-87DB-018B-087D-8671E36BE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897554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3754874"/>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Sometimes we also constraint data to data paths considering faster path as Capture path (CLK path) and slower path as Launch path (Data path).</a:t>
            </a:r>
          </a:p>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Hence we should constraint Capture path to make the slower path (data path) optimized in such a way by synthesizer such that the slower data path becomes faster by optimization.</a:t>
            </a:r>
          </a:p>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Notice that both are data paths.</a:t>
            </a: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713DAE2-FBF3-0865-EBFE-803AD0902165}"/>
              </a:ext>
            </a:extLst>
          </p:cNvPr>
          <p:cNvPicPr>
            <a:picLocks noChangeAspect="1"/>
          </p:cNvPicPr>
          <p:nvPr/>
        </p:nvPicPr>
        <p:blipFill>
          <a:blip r:embed="rId2"/>
          <a:stretch>
            <a:fillRect/>
          </a:stretch>
        </p:blipFill>
        <p:spPr>
          <a:xfrm>
            <a:off x="4900827" y="1041621"/>
            <a:ext cx="7291173" cy="4994693"/>
          </a:xfrm>
          <a:prstGeom prst="rect">
            <a:avLst/>
          </a:prstGeom>
        </p:spPr>
      </p:pic>
    </p:spTree>
    <p:extLst>
      <p:ext uri="{BB962C8B-B14F-4D97-AF65-F5344CB8AC3E}">
        <p14:creationId xmlns:p14="http://schemas.microsoft.com/office/powerpoint/2010/main" val="41768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Latch Timings (Borrow)</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3785652"/>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Latch must be avoided.</a:t>
            </a:r>
          </a:p>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They are used sometimes to meet the timing of big comb logic.</a:t>
            </a:r>
          </a:p>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Notice edge 4 to 5, the latch has the time to capture the signal anytime in between. This is called Time Borrow.</a:t>
            </a:r>
          </a:p>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Here we want to keep slack small (ideally 0) so that the logic on other side of the latch does not get deprived of time.</a:t>
            </a: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8A64FB9-9152-2BB7-FE8E-31A846B40E46}"/>
              </a:ext>
            </a:extLst>
          </p:cNvPr>
          <p:cNvPicPr>
            <a:picLocks noChangeAspect="1"/>
          </p:cNvPicPr>
          <p:nvPr/>
        </p:nvPicPr>
        <p:blipFill>
          <a:blip r:embed="rId2"/>
          <a:stretch>
            <a:fillRect/>
          </a:stretch>
        </p:blipFill>
        <p:spPr>
          <a:xfrm>
            <a:off x="5499746" y="1041620"/>
            <a:ext cx="6472268" cy="5546035"/>
          </a:xfrm>
          <a:prstGeom prst="rect">
            <a:avLst/>
          </a:prstGeom>
        </p:spPr>
      </p:pic>
    </p:spTree>
    <p:extLst>
      <p:ext uri="{BB962C8B-B14F-4D97-AF65-F5344CB8AC3E}">
        <p14:creationId xmlns:p14="http://schemas.microsoft.com/office/powerpoint/2010/main" val="2084444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Latch Timing (Given)</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707886"/>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Notice how time reduced on other side of the latch.</a:t>
            </a: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3F4AAF9D-2EB5-E21F-9C23-2B3FB7D291E9}"/>
              </a:ext>
            </a:extLst>
          </p:cNvPr>
          <p:cNvPicPr>
            <a:picLocks noChangeAspect="1"/>
          </p:cNvPicPr>
          <p:nvPr/>
        </p:nvPicPr>
        <p:blipFill>
          <a:blip r:embed="rId2"/>
          <a:stretch>
            <a:fillRect/>
          </a:stretch>
        </p:blipFill>
        <p:spPr>
          <a:xfrm>
            <a:off x="5314449" y="914400"/>
            <a:ext cx="6657565" cy="5697110"/>
          </a:xfrm>
          <a:prstGeom prst="rect">
            <a:avLst/>
          </a:prstGeom>
        </p:spPr>
      </p:pic>
    </p:spTree>
    <p:extLst>
      <p:ext uri="{BB962C8B-B14F-4D97-AF65-F5344CB8AC3E}">
        <p14:creationId xmlns:p14="http://schemas.microsoft.com/office/powerpoint/2010/main" val="2113894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Pt_shell</a:t>
            </a:r>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 –help</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707886"/>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Arial" panose="020B0604020202020204" pitchFamily="34" charset="0"/>
                <a:ea typeface="Verdana" panose="020B0604030504040204" pitchFamily="34" charset="0"/>
                <a:cs typeface="Arial" panose="020B0604020202020204" pitchFamily="34" charset="0"/>
              </a:rPr>
              <a:t>Create a log file while opening any shell e.g. </a:t>
            </a:r>
            <a:r>
              <a:rPr lang="en-US" sz="2000" dirty="0" err="1">
                <a:latin typeface="Arial" panose="020B0604020202020204" pitchFamily="34" charset="0"/>
                <a:ea typeface="Verdana" panose="020B0604030504040204" pitchFamily="34" charset="0"/>
                <a:cs typeface="Arial" panose="020B0604020202020204" pitchFamily="34" charset="0"/>
              </a:rPr>
              <a:t>pt_shell</a:t>
            </a:r>
            <a:r>
              <a:rPr lang="en-US" sz="2000" dirty="0">
                <a:latin typeface="Arial" panose="020B0604020202020204" pitchFamily="34" charset="0"/>
                <a:ea typeface="Verdana" panose="020B0604030504040204" pitchFamily="34" charset="0"/>
                <a:cs typeface="Arial" panose="020B0604020202020204" pitchFamily="34" charset="0"/>
              </a:rPr>
              <a:t>, </a:t>
            </a:r>
            <a:r>
              <a:rPr lang="en-US" sz="2000" dirty="0" err="1">
                <a:latin typeface="Arial" panose="020B0604020202020204" pitchFamily="34" charset="0"/>
                <a:ea typeface="Verdana" panose="020B0604030504040204" pitchFamily="34" charset="0"/>
                <a:cs typeface="Arial" panose="020B0604020202020204" pitchFamily="34" charset="0"/>
              </a:rPr>
              <a:t>dc_shell</a:t>
            </a:r>
            <a:endParaRPr lang="en-US" dirty="0">
              <a:latin typeface="Arial" panose="020B0604020202020204" pitchFamily="34" charset="0"/>
              <a:ea typeface="Verdana" panose="020B060403050404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EA48CAB-BE18-339F-C2D5-650759EFC304}"/>
              </a:ext>
            </a:extLst>
          </p:cNvPr>
          <p:cNvPicPr>
            <a:picLocks noChangeAspect="1"/>
          </p:cNvPicPr>
          <p:nvPr/>
        </p:nvPicPr>
        <p:blipFill>
          <a:blip r:embed="rId2"/>
          <a:stretch>
            <a:fillRect/>
          </a:stretch>
        </p:blipFill>
        <p:spPr>
          <a:xfrm>
            <a:off x="4929225" y="1041621"/>
            <a:ext cx="6961006" cy="3741618"/>
          </a:xfrm>
          <a:prstGeom prst="rect">
            <a:avLst/>
          </a:prstGeom>
        </p:spPr>
      </p:pic>
    </p:spTree>
    <p:extLst>
      <p:ext uri="{BB962C8B-B14F-4D97-AF65-F5344CB8AC3E}">
        <p14:creationId xmlns:p14="http://schemas.microsoft.com/office/powerpoint/2010/main" val="2383496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Files provided for STA Primetime</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5178950" cy="4524315"/>
          </a:xfrm>
          <a:prstGeom prst="rect">
            <a:avLst/>
          </a:prstGeom>
          <a:noFill/>
        </p:spPr>
        <p:txBody>
          <a:bodyPr wrap="square" rtlCol="0">
            <a:spAutoFit/>
          </a:bodyPr>
          <a:lstStyle/>
          <a:p>
            <a:pPr marL="342900" indent="-342900">
              <a:buFont typeface="Wingdings" panose="05000000000000000000" pitchFamily="2" charset="2"/>
              <a:buChar char="q"/>
            </a:pPr>
            <a:r>
              <a:rPr lang="en-US" dirty="0">
                <a:latin typeface="Arial" panose="020B0604020202020204" pitchFamily="34" charset="0"/>
                <a:ea typeface="Verdana" panose="020B0604030504040204" pitchFamily="34" charset="0"/>
                <a:cs typeface="Arial" panose="020B0604020202020204" pitchFamily="34" charset="0"/>
              </a:rPr>
              <a:t>Libraries -&gt; standard cells provided from vendors like TSMC, Intel. Macro library provided from IP companies like ARM. This is tech node dependent</a:t>
            </a:r>
          </a:p>
          <a:p>
            <a:pPr marL="342900" indent="-342900">
              <a:buFont typeface="Wingdings" panose="05000000000000000000" pitchFamily="2" charset="2"/>
              <a:buChar char="q"/>
            </a:pPr>
            <a:r>
              <a:rPr lang="en-US" dirty="0">
                <a:latin typeface="Arial" panose="020B0604020202020204" pitchFamily="34" charset="0"/>
                <a:ea typeface="Verdana" panose="020B0604030504040204" pitchFamily="34" charset="0"/>
                <a:cs typeface="Arial" panose="020B0604020202020204" pitchFamily="34" charset="0"/>
              </a:rPr>
              <a:t>Gate level netlist -&gt; Synthesized is pre-layout and Routed is post-layout netlist.</a:t>
            </a:r>
          </a:p>
          <a:p>
            <a:pPr marL="342900" indent="-342900">
              <a:buFont typeface="Wingdings" panose="05000000000000000000" pitchFamily="2" charset="2"/>
              <a:buChar char="q"/>
            </a:pPr>
            <a:r>
              <a:rPr lang="en-US" dirty="0">
                <a:latin typeface="Arial" panose="020B0604020202020204" pitchFamily="34" charset="0"/>
                <a:ea typeface="Verdana" panose="020B0604030504040204" pitchFamily="34" charset="0"/>
                <a:cs typeface="Arial" panose="020B0604020202020204" pitchFamily="34" charset="0"/>
              </a:rPr>
              <a:t>SDC -&gt; Has constraints related information for clocks and other pins. SDC is extracted during synthesis only from the RTL, there  is a tool for that which tool ?. Synthesis team will play with these values like frequency, </a:t>
            </a:r>
            <a:r>
              <a:rPr lang="en-US" dirty="0" err="1">
                <a:latin typeface="Arial" panose="020B0604020202020204" pitchFamily="34" charset="0"/>
                <a:ea typeface="Verdana" panose="020B0604030504040204" pitchFamily="34" charset="0"/>
                <a:cs typeface="Arial" panose="020B0604020202020204" pitchFamily="34" charset="0"/>
              </a:rPr>
              <a:t>input_delay</a:t>
            </a:r>
            <a:r>
              <a:rPr lang="en-US" dirty="0">
                <a:latin typeface="Arial" panose="020B0604020202020204" pitchFamily="34" charset="0"/>
                <a:ea typeface="Verdana" panose="020B0604030504040204" pitchFamily="34" charset="0"/>
                <a:cs typeface="Arial" panose="020B0604020202020204" pitchFamily="34" charset="0"/>
              </a:rPr>
              <a:t>, </a:t>
            </a:r>
            <a:r>
              <a:rPr lang="en-US" dirty="0" err="1">
                <a:latin typeface="Arial" panose="020B0604020202020204" pitchFamily="34" charset="0"/>
                <a:ea typeface="Verdana" panose="020B0604030504040204" pitchFamily="34" charset="0"/>
                <a:cs typeface="Arial" panose="020B0604020202020204" pitchFamily="34" charset="0"/>
              </a:rPr>
              <a:t>output_delay</a:t>
            </a:r>
            <a:r>
              <a:rPr lang="en-US" dirty="0">
                <a:latin typeface="Arial" panose="020B0604020202020204" pitchFamily="34" charset="0"/>
                <a:ea typeface="Verdana" panose="020B0604030504040204" pitchFamily="34" charset="0"/>
                <a:cs typeface="Arial" panose="020B0604020202020204" pitchFamily="34" charset="0"/>
              </a:rPr>
              <a:t> provided to tool and will extract SDC and will use it for the synthesis and analyze result. If good results are not obtained then SDC file is modified again and synthesis is re-performed.</a:t>
            </a:r>
          </a:p>
        </p:txBody>
      </p:sp>
      <p:pic>
        <p:nvPicPr>
          <p:cNvPr id="7" name="Picture 6">
            <a:extLst>
              <a:ext uri="{FF2B5EF4-FFF2-40B4-BE49-F238E27FC236}">
                <a16:creationId xmlns:a16="http://schemas.microsoft.com/office/drawing/2014/main" id="{F4950E18-5A50-F88A-08F0-1AA9F9A03126}"/>
              </a:ext>
            </a:extLst>
          </p:cNvPr>
          <p:cNvPicPr>
            <a:picLocks noChangeAspect="1"/>
          </p:cNvPicPr>
          <p:nvPr/>
        </p:nvPicPr>
        <p:blipFill>
          <a:blip r:embed="rId2"/>
          <a:stretch>
            <a:fillRect/>
          </a:stretch>
        </p:blipFill>
        <p:spPr>
          <a:xfrm>
            <a:off x="5550011" y="1041621"/>
            <a:ext cx="6422004" cy="3197534"/>
          </a:xfrm>
          <a:prstGeom prst="rect">
            <a:avLst/>
          </a:prstGeom>
        </p:spPr>
      </p:pic>
    </p:spTree>
    <p:extLst>
      <p:ext uri="{BB962C8B-B14F-4D97-AF65-F5344CB8AC3E}">
        <p14:creationId xmlns:p14="http://schemas.microsoft.com/office/powerpoint/2010/main" val="582796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10522226"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Files provided for STA Primetime..</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5178950" cy="1754326"/>
          </a:xfrm>
          <a:prstGeom prst="rect">
            <a:avLst/>
          </a:prstGeom>
          <a:noFill/>
        </p:spPr>
        <p:txBody>
          <a:bodyPr wrap="square" rtlCol="0">
            <a:spAutoFit/>
          </a:bodyPr>
          <a:lstStyle/>
          <a:p>
            <a:pPr marL="342900" indent="-342900">
              <a:buFont typeface="Wingdings" panose="05000000000000000000" pitchFamily="2" charset="2"/>
              <a:buChar char="q"/>
            </a:pPr>
            <a:r>
              <a:rPr lang="en-US" dirty="0">
                <a:latin typeface="Arial" panose="020B0604020202020204" pitchFamily="34" charset="0"/>
                <a:ea typeface="Verdana" panose="020B0604030504040204" pitchFamily="34" charset="0"/>
                <a:cs typeface="Arial" panose="020B0604020202020204" pitchFamily="34" charset="0"/>
              </a:rPr>
              <a:t>SPEF -&gt; Standard Parasitic Exchange Format. Contains RC Information. Extracted from </a:t>
            </a:r>
            <a:r>
              <a:rPr lang="en-US" dirty="0" err="1">
                <a:latin typeface="Arial" panose="020B0604020202020204" pitchFamily="34" charset="0"/>
                <a:ea typeface="Verdana" panose="020B0604030504040204" pitchFamily="34" charset="0"/>
                <a:cs typeface="Arial" panose="020B0604020202020204" pitchFamily="34" charset="0"/>
              </a:rPr>
              <a:t>StarXtract</a:t>
            </a:r>
            <a:r>
              <a:rPr lang="en-US" dirty="0">
                <a:latin typeface="Arial" panose="020B0604020202020204" pitchFamily="34" charset="0"/>
                <a:ea typeface="Verdana" panose="020B0604030504040204" pitchFamily="34" charset="0"/>
                <a:cs typeface="Arial" panose="020B0604020202020204" pitchFamily="34" charset="0"/>
              </a:rPr>
              <a:t> or </a:t>
            </a:r>
            <a:r>
              <a:rPr lang="en-US" dirty="0" err="1">
                <a:latin typeface="Arial" panose="020B0604020202020204" pitchFamily="34" charset="0"/>
                <a:ea typeface="Verdana" panose="020B0604030504040204" pitchFamily="34" charset="0"/>
                <a:cs typeface="Arial" panose="020B0604020202020204" pitchFamily="34" charset="0"/>
              </a:rPr>
              <a:t>StarRC</a:t>
            </a:r>
            <a:r>
              <a:rPr lang="en-US" dirty="0">
                <a:latin typeface="Arial" panose="020B0604020202020204" pitchFamily="34" charset="0"/>
                <a:ea typeface="Verdana" panose="020B0604030504040204" pitchFamily="34" charset="0"/>
                <a:cs typeface="Arial" panose="020B0604020202020204" pitchFamily="34" charset="0"/>
              </a:rPr>
              <a:t> tool. Using parasitic information, delay information is mapped. One line command to generate it from routed DB provided by </a:t>
            </a:r>
            <a:r>
              <a:rPr lang="en-US" dirty="0" err="1">
                <a:latin typeface="Arial" panose="020B0604020202020204" pitchFamily="34" charset="0"/>
                <a:ea typeface="Verdana" panose="020B0604030504040204" pitchFamily="34" charset="0"/>
                <a:cs typeface="Arial" panose="020B0604020202020204" pitchFamily="34" charset="0"/>
              </a:rPr>
              <a:t>PnR</a:t>
            </a:r>
            <a:r>
              <a:rPr lang="en-US" dirty="0">
                <a:latin typeface="Arial" panose="020B0604020202020204" pitchFamily="34" charset="0"/>
                <a:ea typeface="Verdana" panose="020B0604030504040204" pitchFamily="34" charset="0"/>
                <a:cs typeface="Arial" panose="020B0604020202020204" pitchFamily="34" charset="0"/>
              </a:rPr>
              <a:t> team.</a:t>
            </a:r>
            <a:endParaRPr lang="en-US" sz="16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795005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a:t>
            </a:r>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spef</a:t>
            </a:r>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 file</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Each ports and pin names are mapped to numbers.</a:t>
            </a:r>
          </a:p>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Observe the </a:t>
            </a:r>
            <a:r>
              <a:rPr lang="en-US" sz="2000" b="1" dirty="0" err="1">
                <a:latin typeface="Arial" panose="020B0604020202020204" pitchFamily="34" charset="0"/>
                <a:ea typeface="Verdana" panose="020B0604030504040204" pitchFamily="34" charset="0"/>
                <a:cs typeface="Arial" panose="020B0604020202020204" pitchFamily="34" charset="0"/>
              </a:rPr>
              <a:t>name_map</a:t>
            </a:r>
            <a:r>
              <a:rPr lang="en-US" sz="2000" b="1" dirty="0">
                <a:latin typeface="Arial" panose="020B0604020202020204" pitchFamily="34" charset="0"/>
                <a:ea typeface="Verdana" panose="020B0604030504040204" pitchFamily="34" charset="0"/>
                <a:cs typeface="Arial" panose="020B0604020202020204" pitchFamily="34" charset="0"/>
              </a:rPr>
              <a:t> </a:t>
            </a: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F138219-E6C2-2CE1-22CD-D84653140F1C}"/>
              </a:ext>
            </a:extLst>
          </p:cNvPr>
          <p:cNvPicPr>
            <a:picLocks noChangeAspect="1"/>
          </p:cNvPicPr>
          <p:nvPr/>
        </p:nvPicPr>
        <p:blipFill>
          <a:blip r:embed="rId2"/>
          <a:stretch>
            <a:fillRect/>
          </a:stretch>
        </p:blipFill>
        <p:spPr>
          <a:xfrm>
            <a:off x="5254687" y="706437"/>
            <a:ext cx="6717327" cy="6007210"/>
          </a:xfrm>
          <a:prstGeom prst="rect">
            <a:avLst/>
          </a:prstGeom>
        </p:spPr>
      </p:pic>
    </p:spTree>
    <p:extLst>
      <p:ext uri="{BB962C8B-B14F-4D97-AF65-F5344CB8AC3E}">
        <p14:creationId xmlns:p14="http://schemas.microsoft.com/office/powerpoint/2010/main" val="20171536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a:t>
            </a:r>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spef</a:t>
            </a:r>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 file..</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2585323"/>
          </a:xfrm>
          <a:prstGeom prst="rect">
            <a:avLst/>
          </a:prstGeom>
          <a:noFill/>
        </p:spPr>
        <p:txBody>
          <a:bodyPr wrap="square" rtlCol="0">
            <a:spAutoFit/>
          </a:bodyPr>
          <a:lstStyle/>
          <a:p>
            <a:pPr marL="342900" indent="-342900">
              <a:buFont typeface="Wingdings" panose="05000000000000000000" pitchFamily="2" charset="2"/>
              <a:buChar char="q"/>
            </a:pPr>
            <a:r>
              <a:rPr lang="en-US" b="1" dirty="0">
                <a:latin typeface="Arial" panose="020B0604020202020204" pitchFamily="34" charset="0"/>
                <a:ea typeface="Verdana" panose="020B0604030504040204" pitchFamily="34" charset="0"/>
                <a:cs typeface="Arial" panose="020B0604020202020204" pitchFamily="34" charset="0"/>
              </a:rPr>
              <a:t>Each </a:t>
            </a:r>
            <a:r>
              <a:rPr lang="en-US" b="1" dirty="0" err="1">
                <a:latin typeface="Arial" panose="020B0604020202020204" pitchFamily="34" charset="0"/>
                <a:ea typeface="Verdana" panose="020B0604030504040204" pitchFamily="34" charset="0"/>
                <a:cs typeface="Arial" panose="020B0604020202020204" pitchFamily="34" charset="0"/>
              </a:rPr>
              <a:t>name_pin</a:t>
            </a:r>
            <a:r>
              <a:rPr lang="en-US" b="1" dirty="0">
                <a:latin typeface="Arial" panose="020B0604020202020204" pitchFamily="34" charset="0"/>
                <a:ea typeface="Verdana" panose="020B0604030504040204" pitchFamily="34" charset="0"/>
                <a:cs typeface="Arial" panose="020B0604020202020204" pitchFamily="34" charset="0"/>
              </a:rPr>
              <a:t> also shows the no of connections it has and its input and output capacitances.</a:t>
            </a:r>
          </a:p>
          <a:p>
            <a:pPr marL="342900" indent="-342900">
              <a:buFont typeface="Wingdings" panose="05000000000000000000" pitchFamily="2" charset="2"/>
              <a:buChar char="q"/>
            </a:pPr>
            <a:endParaRPr lang="en-US"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b="1" dirty="0">
                <a:latin typeface="Arial" panose="020B0604020202020204" pitchFamily="34" charset="0"/>
                <a:ea typeface="Verdana" panose="020B0604030504040204" pitchFamily="34" charset="0"/>
                <a:cs typeface="Arial" panose="020B0604020202020204" pitchFamily="34" charset="0"/>
              </a:rPr>
              <a:t>Also observe the corresponding *CAP and *RES for capacitance and resistance.</a:t>
            </a:r>
          </a:p>
          <a:p>
            <a:pPr marL="342900" indent="-342900">
              <a:buFont typeface="Wingdings" panose="05000000000000000000" pitchFamily="2" charset="2"/>
              <a:buChar char="q"/>
            </a:pPr>
            <a:endParaRPr lang="en-US"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FBD863E-622D-914C-2515-4715A413AB3B}"/>
              </a:ext>
            </a:extLst>
          </p:cNvPr>
          <p:cNvPicPr>
            <a:picLocks noChangeAspect="1"/>
          </p:cNvPicPr>
          <p:nvPr/>
        </p:nvPicPr>
        <p:blipFill>
          <a:blip r:embed="rId2"/>
          <a:stretch>
            <a:fillRect/>
          </a:stretch>
        </p:blipFill>
        <p:spPr>
          <a:xfrm>
            <a:off x="5268002" y="1192695"/>
            <a:ext cx="6704012" cy="5520951"/>
          </a:xfrm>
          <a:prstGeom prst="rect">
            <a:avLst/>
          </a:prstGeom>
        </p:spPr>
      </p:pic>
    </p:spTree>
    <p:extLst>
      <p:ext uri="{BB962C8B-B14F-4D97-AF65-F5344CB8AC3E}">
        <p14:creationId xmlns:p14="http://schemas.microsoft.com/office/powerpoint/2010/main" val="3722412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0"/>
            <a:ext cx="10522226" cy="563313"/>
          </a:xfrm>
        </p:spPr>
        <p:txBody>
          <a:bodyPr/>
          <a:lstStyle/>
          <a:p>
            <a:pPr algn="l"/>
            <a:r>
              <a:rPr lang="en-US" sz="3200" b="1" dirty="0">
                <a:solidFill>
                  <a:schemeClr val="accent1"/>
                </a:solidFill>
                <a:latin typeface="Arial" panose="020B0604020202020204" pitchFamily="34" charset="0"/>
                <a:ea typeface="Verdana" panose="020B0604030504040204" pitchFamily="34" charset="0"/>
                <a:cs typeface="Arial" panose="020B0604020202020204" pitchFamily="34" charset="0"/>
              </a:rPr>
              <a:t>Procedure for Primetime and synthesis tool</a:t>
            </a:r>
          </a:p>
        </p:txBody>
      </p:sp>
      <p:sp>
        <p:nvSpPr>
          <p:cNvPr id="3" name="TextBox 2">
            <a:extLst>
              <a:ext uri="{FF2B5EF4-FFF2-40B4-BE49-F238E27FC236}">
                <a16:creationId xmlns:a16="http://schemas.microsoft.com/office/drawing/2014/main" id="{60977BF7-8985-BD1E-A783-5AB2F2259CC8}"/>
              </a:ext>
            </a:extLst>
          </p:cNvPr>
          <p:cNvSpPr txBox="1"/>
          <p:nvPr/>
        </p:nvSpPr>
        <p:spPr>
          <a:xfrm>
            <a:off x="196132" y="1041621"/>
            <a:ext cx="6376946" cy="6001643"/>
          </a:xfrm>
          <a:prstGeom prst="rect">
            <a:avLst/>
          </a:prstGeom>
          <a:noFill/>
        </p:spPr>
        <p:txBody>
          <a:bodyPr wrap="square" rtlCol="0">
            <a:spAutoFit/>
          </a:bodyPr>
          <a:lstStyle/>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A) Modifying the application variables</a:t>
            </a:r>
          </a:p>
          <a:p>
            <a:pPr marL="800100" lvl="1" indent="-342900">
              <a:buFont typeface="+mj-lt"/>
              <a:buAutoNum type="arabicPeriod"/>
            </a:pPr>
            <a:r>
              <a:rPr lang="en-US" sz="1600" dirty="0" err="1">
                <a:latin typeface="Arial" panose="020B0604020202020204" pitchFamily="34" charset="0"/>
                <a:ea typeface="Verdana" panose="020B0604030504040204" pitchFamily="34" charset="0"/>
                <a:cs typeface="Arial" panose="020B0604020202020204" pitchFamily="34" charset="0"/>
              </a:rPr>
              <a:t>search_path</a:t>
            </a:r>
            <a:r>
              <a:rPr lang="en-US" sz="1600" dirty="0">
                <a:latin typeface="Arial" panose="020B0604020202020204" pitchFamily="34" charset="0"/>
                <a:ea typeface="Verdana" panose="020B0604030504040204" pitchFamily="34" charset="0"/>
                <a:cs typeface="Arial" panose="020B0604020202020204" pitchFamily="34" charset="0"/>
              </a:rPr>
              <a:t> – gives full path for any file name. </a:t>
            </a:r>
          </a:p>
          <a:p>
            <a:pPr marL="800100" lvl="1" indent="-342900">
              <a:buFont typeface="+mj-lt"/>
              <a:buAutoNum type="arabicPeriod" startAt="2"/>
            </a:pPr>
            <a:r>
              <a:rPr lang="en-US" sz="1600" dirty="0" err="1">
                <a:latin typeface="Arial" panose="020B0604020202020204" pitchFamily="34" charset="0"/>
                <a:ea typeface="Verdana" panose="020B0604030504040204" pitchFamily="34" charset="0"/>
                <a:cs typeface="Arial" panose="020B0604020202020204" pitchFamily="34" charset="0"/>
              </a:rPr>
              <a:t>Link_library</a:t>
            </a:r>
            <a:endParaRPr lang="en-US" sz="1600" dirty="0">
              <a:latin typeface="Arial" panose="020B0604020202020204" pitchFamily="34" charset="0"/>
              <a:ea typeface="Verdana" panose="020B0604030504040204" pitchFamily="34" charset="0"/>
              <a:cs typeface="Arial" panose="020B0604020202020204" pitchFamily="34" charset="0"/>
            </a:endParaRPr>
          </a:p>
          <a:p>
            <a:pPr marL="800100" lvl="1" indent="-342900">
              <a:buFont typeface="+mj-lt"/>
              <a:buAutoNum type="arabicPeriod" startAt="2"/>
            </a:pPr>
            <a:r>
              <a:rPr lang="en-US" sz="1600" dirty="0" err="1">
                <a:latin typeface="Arial" panose="020B0604020202020204" pitchFamily="34" charset="0"/>
                <a:ea typeface="Verdana" panose="020B0604030504040204" pitchFamily="34" charset="0"/>
                <a:cs typeface="Arial" panose="020B0604020202020204" pitchFamily="34" charset="0"/>
              </a:rPr>
              <a:t>Target_library</a:t>
            </a:r>
            <a:endParaRPr lang="en-US" sz="1600" dirty="0">
              <a:latin typeface="Arial" panose="020B0604020202020204" pitchFamily="34" charset="0"/>
              <a:ea typeface="Verdana" panose="020B0604030504040204" pitchFamily="34" charset="0"/>
              <a:cs typeface="Arial" panose="020B0604020202020204" pitchFamily="34" charset="0"/>
            </a:endParaRPr>
          </a:p>
          <a:p>
            <a:pPr marL="800100" lvl="1" indent="-342900">
              <a:buFont typeface="+mj-lt"/>
              <a:buAutoNum type="arabicPeriod" startAt="2"/>
            </a:pPr>
            <a:endParaRPr lang="en-US" sz="1600"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600" b="1" dirty="0" err="1">
                <a:latin typeface="Arial" panose="020B0604020202020204" pitchFamily="34" charset="0"/>
                <a:ea typeface="Verdana" panose="020B0604030504040204" pitchFamily="34" charset="0"/>
                <a:cs typeface="Arial" panose="020B0604020202020204" pitchFamily="34" charset="0"/>
              </a:rPr>
              <a:t>lappend</a:t>
            </a:r>
            <a:r>
              <a:rPr lang="en-US" sz="1600" b="1" dirty="0">
                <a:latin typeface="Arial" panose="020B0604020202020204" pitchFamily="34" charset="0"/>
                <a:ea typeface="Verdana" panose="020B0604030504040204" pitchFamily="34" charset="0"/>
                <a:cs typeface="Arial" panose="020B0604020202020204" pitchFamily="34" charset="0"/>
              </a:rPr>
              <a:t> </a:t>
            </a:r>
            <a:r>
              <a:rPr lang="en-US" sz="1600" b="1" dirty="0" err="1">
                <a:latin typeface="Arial" panose="020B0604020202020204" pitchFamily="34" charset="0"/>
                <a:ea typeface="Verdana" panose="020B0604030504040204" pitchFamily="34" charset="0"/>
                <a:cs typeface="Arial" panose="020B0604020202020204" pitchFamily="34" charset="0"/>
              </a:rPr>
              <a:t>seach_path</a:t>
            </a:r>
            <a:r>
              <a:rPr lang="en-US" sz="1600" b="1" dirty="0">
                <a:latin typeface="Arial" panose="020B0604020202020204" pitchFamily="34" charset="0"/>
                <a:ea typeface="Verdana" panose="020B0604030504040204" pitchFamily="34" charset="0"/>
                <a:cs typeface="Arial" panose="020B0604020202020204" pitchFamily="34" charset="0"/>
              </a:rPr>
              <a:t> /hdd2/home/</a:t>
            </a:r>
            <a:r>
              <a:rPr lang="en-US" sz="1600" b="1" dirty="0" err="1">
                <a:latin typeface="Arial" panose="020B0604020202020204" pitchFamily="34" charset="0"/>
                <a:ea typeface="Verdana" panose="020B0604030504040204" pitchFamily="34" charset="0"/>
                <a:cs typeface="Arial" panose="020B0604020202020204" pitchFamily="34" charset="0"/>
              </a:rPr>
              <a:t>ajayaz</a:t>
            </a:r>
            <a:r>
              <a:rPr lang="en-US" sz="1600" b="1" dirty="0">
                <a:latin typeface="Arial" panose="020B0604020202020204" pitchFamily="34" charset="0"/>
                <a:ea typeface="Verdana" panose="020B0604030504040204" pitchFamily="34" charset="0"/>
                <a:cs typeface="Arial" panose="020B0604020202020204" pitchFamily="34" charset="0"/>
              </a:rPr>
              <a:t>/…</a:t>
            </a:r>
            <a:endParaRPr lang="en-US" sz="1600"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Verdana" panose="020B0604030504040204" pitchFamily="34" charset="0"/>
                <a:cs typeface="Arial" panose="020B0604020202020204" pitchFamily="34" charset="0"/>
              </a:rPr>
              <a:t>Here we are telling tool to store the path so that we are able to easily use the files from that paths easily thereafter </a:t>
            </a:r>
          </a:p>
          <a:p>
            <a:pPr marL="285750" indent="-285750">
              <a:buFont typeface="Arial" panose="020B0604020202020204" pitchFamily="34" charset="0"/>
              <a:buChar char="•"/>
            </a:pPr>
            <a:r>
              <a:rPr lang="en-US" sz="1600" dirty="0" err="1">
                <a:latin typeface="Arial" panose="020B0604020202020204" pitchFamily="34" charset="0"/>
                <a:ea typeface="Verdana" panose="020B0604030504040204" pitchFamily="34" charset="0"/>
                <a:cs typeface="Arial" panose="020B0604020202020204" pitchFamily="34" charset="0"/>
              </a:rPr>
              <a:t>lappend</a:t>
            </a:r>
            <a:r>
              <a:rPr lang="en-US" sz="1600" dirty="0">
                <a:latin typeface="Arial" panose="020B0604020202020204" pitchFamily="34" charset="0"/>
                <a:ea typeface="Verdana" panose="020B0604030504040204" pitchFamily="34" charset="0"/>
                <a:cs typeface="Arial" panose="020B0604020202020204" pitchFamily="34" charset="0"/>
              </a:rPr>
              <a:t> </a:t>
            </a:r>
            <a:r>
              <a:rPr lang="en-US" sz="1600" dirty="0" err="1">
                <a:latin typeface="Arial" panose="020B0604020202020204" pitchFamily="34" charset="0"/>
                <a:ea typeface="Verdana" panose="020B0604030504040204" pitchFamily="34" charset="0"/>
                <a:cs typeface="Arial" panose="020B0604020202020204" pitchFamily="34" charset="0"/>
              </a:rPr>
              <a:t>search_path</a:t>
            </a:r>
            <a:r>
              <a:rPr lang="en-US" sz="1600" dirty="0">
                <a:latin typeface="Arial" panose="020B0604020202020204" pitchFamily="34" charset="0"/>
                <a:ea typeface="Verdana" panose="020B0604030504040204" pitchFamily="34" charset="0"/>
                <a:cs typeface="Arial" panose="020B0604020202020204" pitchFamily="34" charset="0"/>
              </a:rPr>
              <a:t> -&gt; this means without removing previous data, you are adding the particular paths into particular variable</a:t>
            </a:r>
          </a:p>
          <a:p>
            <a:pPr marL="285750" indent="-285750">
              <a:buFont typeface="Arial" panose="020B0604020202020204" pitchFamily="34" charset="0"/>
              <a:buChar char="•"/>
            </a:pPr>
            <a:r>
              <a:rPr lang="en-US" sz="1600" b="1" dirty="0">
                <a:latin typeface="Arial" panose="020B0604020202020204" pitchFamily="34" charset="0"/>
                <a:ea typeface="Verdana" panose="020B0604030504040204" pitchFamily="34" charset="0"/>
                <a:cs typeface="Arial" panose="020B0604020202020204" pitchFamily="34" charset="0"/>
              </a:rPr>
              <a:t>which </a:t>
            </a:r>
            <a:r>
              <a:rPr lang="en-US" sz="1600" b="1" dirty="0" err="1">
                <a:latin typeface="Arial" panose="020B0604020202020204" pitchFamily="34" charset="0"/>
                <a:ea typeface="Verdana" panose="020B0604030504040204" pitchFamily="34" charset="0"/>
                <a:cs typeface="Arial" panose="020B0604020202020204" pitchFamily="34" charset="0"/>
              </a:rPr>
              <a:t>ORCA_TOP.v</a:t>
            </a:r>
            <a:endParaRPr lang="en-US" sz="1600" b="1"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Verdana" panose="020B0604030504040204" pitchFamily="34" charset="0"/>
                <a:cs typeface="Arial" panose="020B0604020202020204" pitchFamily="34" charset="0"/>
              </a:rPr>
              <a:t>When we write this command its corresponding path and file name will be displayed</a:t>
            </a:r>
          </a:p>
          <a:p>
            <a:pPr marL="285750" indent="-285750">
              <a:buFont typeface="Arial" panose="020B0604020202020204" pitchFamily="34" charset="0"/>
              <a:buChar char="•"/>
            </a:pPr>
            <a:endParaRPr lang="en-US" sz="1600"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600" dirty="0" err="1">
                <a:latin typeface="Arial" panose="020B0604020202020204" pitchFamily="34" charset="0"/>
                <a:ea typeface="Verdana" panose="020B0604030504040204" pitchFamily="34" charset="0"/>
                <a:cs typeface="Arial" panose="020B0604020202020204" pitchFamily="34" charset="0"/>
              </a:rPr>
              <a:t>Link_Library</a:t>
            </a:r>
            <a:r>
              <a:rPr lang="en-US" sz="1600" dirty="0">
                <a:latin typeface="Arial" panose="020B0604020202020204" pitchFamily="34" charset="0"/>
                <a:ea typeface="Verdana" panose="020B0604030504040204" pitchFamily="34" charset="0"/>
                <a:cs typeface="Arial" panose="020B0604020202020204" pitchFamily="34" charset="0"/>
              </a:rPr>
              <a:t> is having all the standard cells information in your design. Generalized Lib</a:t>
            </a:r>
          </a:p>
          <a:p>
            <a:pPr marL="285750" indent="-285750">
              <a:buFont typeface="Arial" panose="020B0604020202020204" pitchFamily="34" charset="0"/>
              <a:buChar char="•"/>
            </a:pPr>
            <a:r>
              <a:rPr lang="en-US" sz="1600" dirty="0" err="1">
                <a:latin typeface="Arial" panose="020B0604020202020204" pitchFamily="34" charset="0"/>
                <a:ea typeface="Verdana" panose="020B0604030504040204" pitchFamily="34" charset="0"/>
                <a:cs typeface="Arial" panose="020B0604020202020204" pitchFamily="34" charset="0"/>
              </a:rPr>
              <a:t>Target_lib</a:t>
            </a:r>
            <a:r>
              <a:rPr lang="en-US" sz="1600" dirty="0">
                <a:latin typeface="Arial" panose="020B0604020202020204" pitchFamily="34" charset="0"/>
                <a:ea typeface="Verdana" panose="020B0604030504040204" pitchFamily="34" charset="0"/>
                <a:cs typeface="Arial" panose="020B0604020202020204" pitchFamily="34" charset="0"/>
              </a:rPr>
              <a:t> is having the information of the cells which are preferred to be used first for our design</a:t>
            </a:r>
          </a:p>
          <a:p>
            <a:pPr marL="285750" indent="-285750">
              <a:buFont typeface="Arial" panose="020B0604020202020204" pitchFamily="34" charset="0"/>
              <a:buChar char="•"/>
            </a:pPr>
            <a:r>
              <a:rPr lang="en-US" sz="1600" dirty="0">
                <a:latin typeface="Arial" panose="020B0604020202020204" pitchFamily="34" charset="0"/>
                <a:ea typeface="Verdana" panose="020B0604030504040204" pitchFamily="34" charset="0"/>
                <a:cs typeface="Arial" panose="020B0604020202020204" pitchFamily="34" charset="0"/>
              </a:rPr>
              <a:t>Our netlist will first look in to </a:t>
            </a:r>
            <a:r>
              <a:rPr lang="en-US" sz="1600" dirty="0" err="1">
                <a:latin typeface="Arial" panose="020B0604020202020204" pitchFamily="34" charset="0"/>
                <a:ea typeface="Verdana" panose="020B0604030504040204" pitchFamily="34" charset="0"/>
                <a:cs typeface="Arial" panose="020B0604020202020204" pitchFamily="34" charset="0"/>
              </a:rPr>
              <a:t>target_lib</a:t>
            </a:r>
            <a:r>
              <a:rPr lang="en-US" sz="1600" dirty="0">
                <a:latin typeface="Arial" panose="020B0604020202020204" pitchFamily="34" charset="0"/>
                <a:ea typeface="Verdana" panose="020B0604030504040204" pitchFamily="34" charset="0"/>
                <a:cs typeface="Arial" panose="020B0604020202020204" pitchFamily="34" charset="0"/>
              </a:rPr>
              <a:t> and if the cell is not available in </a:t>
            </a:r>
            <a:r>
              <a:rPr lang="en-US" sz="1600" dirty="0" err="1">
                <a:latin typeface="Arial" panose="020B0604020202020204" pitchFamily="34" charset="0"/>
                <a:ea typeface="Verdana" panose="020B0604030504040204" pitchFamily="34" charset="0"/>
                <a:cs typeface="Arial" panose="020B0604020202020204" pitchFamily="34" charset="0"/>
              </a:rPr>
              <a:t>target_lib</a:t>
            </a:r>
            <a:r>
              <a:rPr lang="en-US" sz="1600" dirty="0">
                <a:latin typeface="Arial" panose="020B0604020202020204" pitchFamily="34" charset="0"/>
                <a:ea typeface="Verdana" panose="020B0604030504040204" pitchFamily="34" charset="0"/>
                <a:cs typeface="Arial" panose="020B0604020202020204" pitchFamily="34" charset="0"/>
              </a:rPr>
              <a:t> then the netlist will look into </a:t>
            </a:r>
            <a:r>
              <a:rPr lang="en-US" sz="1600" dirty="0" err="1">
                <a:latin typeface="Arial" panose="020B0604020202020204" pitchFamily="34" charset="0"/>
                <a:ea typeface="Verdana" panose="020B0604030504040204" pitchFamily="34" charset="0"/>
                <a:cs typeface="Arial" panose="020B0604020202020204" pitchFamily="34" charset="0"/>
              </a:rPr>
              <a:t>link_lib</a:t>
            </a:r>
            <a:endParaRPr lang="en-US" sz="1600"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r>
              <a:rPr lang="en-US" sz="1600" dirty="0" err="1">
                <a:latin typeface="Arial" panose="020B0604020202020204" pitchFamily="34" charset="0"/>
                <a:ea typeface="Verdana" panose="020B0604030504040204" pitchFamily="34" charset="0"/>
                <a:cs typeface="Arial" panose="020B0604020202020204" pitchFamily="34" charset="0"/>
              </a:rPr>
              <a:t>Target_lib</a:t>
            </a:r>
            <a:r>
              <a:rPr lang="en-US" sz="1600" dirty="0">
                <a:latin typeface="Arial" panose="020B0604020202020204" pitchFamily="34" charset="0"/>
                <a:ea typeface="Verdana" panose="020B0604030504040204" pitchFamily="34" charset="0"/>
                <a:cs typeface="Arial" panose="020B0604020202020204" pitchFamily="34" charset="0"/>
              </a:rPr>
              <a:t> will have all the optimized cells required to reach a particular goal.</a:t>
            </a:r>
          </a:p>
          <a:p>
            <a:pPr marL="285750" indent="-285750">
              <a:buFont typeface="Arial" panose="020B0604020202020204" pitchFamily="34" charset="0"/>
              <a:buChar char="•"/>
            </a:pPr>
            <a:endParaRPr lang="en-US" sz="1600" dirty="0">
              <a:latin typeface="Arial" panose="020B0604020202020204" pitchFamily="34" charset="0"/>
              <a:ea typeface="Verdana" panose="020B060403050404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77F6F90-0356-6AC5-AB21-E9DA183D1D4E}"/>
              </a:ext>
            </a:extLst>
          </p:cNvPr>
          <p:cNvPicPr>
            <a:picLocks noChangeAspect="1"/>
          </p:cNvPicPr>
          <p:nvPr/>
        </p:nvPicPr>
        <p:blipFill>
          <a:blip r:embed="rId2"/>
          <a:stretch>
            <a:fillRect/>
          </a:stretch>
        </p:blipFill>
        <p:spPr>
          <a:xfrm>
            <a:off x="7458323" y="682079"/>
            <a:ext cx="4209765" cy="1631875"/>
          </a:xfrm>
          <a:prstGeom prst="rect">
            <a:avLst/>
          </a:prstGeom>
        </p:spPr>
      </p:pic>
      <p:pic>
        <p:nvPicPr>
          <p:cNvPr id="7" name="Picture 6">
            <a:extLst>
              <a:ext uri="{FF2B5EF4-FFF2-40B4-BE49-F238E27FC236}">
                <a16:creationId xmlns:a16="http://schemas.microsoft.com/office/drawing/2014/main" id="{9B1064F2-E549-161D-25DB-64929B96408C}"/>
              </a:ext>
            </a:extLst>
          </p:cNvPr>
          <p:cNvPicPr>
            <a:picLocks noChangeAspect="1"/>
          </p:cNvPicPr>
          <p:nvPr/>
        </p:nvPicPr>
        <p:blipFill>
          <a:blip r:embed="rId3"/>
          <a:stretch>
            <a:fillRect/>
          </a:stretch>
        </p:blipFill>
        <p:spPr>
          <a:xfrm>
            <a:off x="7323150" y="2496835"/>
            <a:ext cx="4040271" cy="2326806"/>
          </a:xfrm>
          <a:prstGeom prst="rect">
            <a:avLst/>
          </a:prstGeom>
        </p:spPr>
      </p:pic>
      <p:sp>
        <p:nvSpPr>
          <p:cNvPr id="10" name="Title 1">
            <a:extLst>
              <a:ext uri="{FF2B5EF4-FFF2-40B4-BE49-F238E27FC236}">
                <a16:creationId xmlns:a16="http://schemas.microsoft.com/office/drawing/2014/main" id="{0600F4EE-8B4B-A57B-1F3C-9350E591C4D6}"/>
              </a:ext>
            </a:extLst>
          </p:cNvPr>
          <p:cNvSpPr txBox="1">
            <a:spLocks/>
          </p:cNvSpPr>
          <p:nvPr/>
        </p:nvSpPr>
        <p:spPr>
          <a:xfrm>
            <a:off x="219986" y="316004"/>
            <a:ext cx="10522226" cy="56331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b="1" dirty="0">
                <a:latin typeface="Arial" panose="020B0604020202020204" pitchFamily="34" charset="0"/>
                <a:ea typeface="Verdana" panose="020B0604030504040204" pitchFamily="34" charset="0"/>
                <a:cs typeface="Arial" panose="020B0604020202020204" pitchFamily="34" charset="0"/>
              </a:rPr>
              <a:t>Providing libraries/ Modifying Application variables</a:t>
            </a:r>
          </a:p>
        </p:txBody>
      </p:sp>
      <p:pic>
        <p:nvPicPr>
          <p:cNvPr id="12" name="Picture 11">
            <a:extLst>
              <a:ext uri="{FF2B5EF4-FFF2-40B4-BE49-F238E27FC236}">
                <a16:creationId xmlns:a16="http://schemas.microsoft.com/office/drawing/2014/main" id="{8C788BA0-DE02-E297-0685-65C9A2D8E219}"/>
              </a:ext>
            </a:extLst>
          </p:cNvPr>
          <p:cNvPicPr>
            <a:picLocks noChangeAspect="1"/>
          </p:cNvPicPr>
          <p:nvPr/>
        </p:nvPicPr>
        <p:blipFill>
          <a:blip r:embed="rId4"/>
          <a:stretch>
            <a:fillRect/>
          </a:stretch>
        </p:blipFill>
        <p:spPr>
          <a:xfrm>
            <a:off x="7604903" y="4683791"/>
            <a:ext cx="3758518" cy="1879259"/>
          </a:xfrm>
          <a:prstGeom prst="rect">
            <a:avLst/>
          </a:prstGeom>
        </p:spPr>
      </p:pic>
    </p:spTree>
    <p:extLst>
      <p:ext uri="{BB962C8B-B14F-4D97-AF65-F5344CB8AC3E}">
        <p14:creationId xmlns:p14="http://schemas.microsoft.com/office/powerpoint/2010/main" val="23293319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353159"/>
            <a:ext cx="10522226" cy="563313"/>
          </a:xfrm>
        </p:spPr>
        <p:txBody>
          <a:bodyPr/>
          <a:lstStyle/>
          <a:p>
            <a:pPr algn="l"/>
            <a:r>
              <a:rPr lang="en-US" sz="2400" b="1" dirty="0">
                <a:latin typeface="Arial" panose="020B0604020202020204" pitchFamily="34" charset="0"/>
                <a:ea typeface="Verdana" panose="020B0604030504040204" pitchFamily="34" charset="0"/>
                <a:cs typeface="Arial" panose="020B0604020202020204" pitchFamily="34" charset="0"/>
              </a:rPr>
              <a:t>PVT/OCV and </a:t>
            </a:r>
            <a:r>
              <a:rPr lang="en-US" sz="2400" b="1" dirty="0" err="1">
                <a:latin typeface="Arial" panose="020B0604020202020204" pitchFamily="34" charset="0"/>
                <a:ea typeface="Verdana" panose="020B0604030504040204" pitchFamily="34" charset="0"/>
                <a:cs typeface="Arial" panose="020B0604020202020204" pitchFamily="34" charset="0"/>
              </a:rPr>
              <a:t>link_library</a:t>
            </a:r>
            <a:r>
              <a:rPr lang="en-US" sz="2400" b="1" dirty="0">
                <a:latin typeface="Arial" panose="020B0604020202020204" pitchFamily="34" charset="0"/>
                <a:ea typeface="Verdana" panose="020B0604030504040204" pitchFamily="34" charset="0"/>
                <a:cs typeface="Arial" panose="020B0604020202020204" pitchFamily="34" charset="0"/>
              </a:rPr>
              <a:t>/ </a:t>
            </a:r>
            <a:r>
              <a:rPr lang="en-US" sz="2400" b="1" dirty="0" err="1">
                <a:latin typeface="Arial" panose="020B0604020202020204" pitchFamily="34" charset="0"/>
                <a:ea typeface="Verdana" panose="020B0604030504040204" pitchFamily="34" charset="0"/>
                <a:cs typeface="Arial" panose="020B0604020202020204" pitchFamily="34" charset="0"/>
              </a:rPr>
              <a:t>target_library</a:t>
            </a:r>
            <a:endParaRPr lang="en-US" sz="2400" b="1" dirty="0">
              <a:latin typeface="Arial" panose="020B0604020202020204" pitchFamily="34" charset="0"/>
              <a:ea typeface="Verdan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60977BF7-8985-BD1E-A783-5AB2F2259CC8}"/>
              </a:ext>
            </a:extLst>
          </p:cNvPr>
          <p:cNvSpPr txBox="1"/>
          <p:nvPr/>
        </p:nvSpPr>
        <p:spPr>
          <a:xfrm>
            <a:off x="219985" y="1095166"/>
            <a:ext cx="7111117" cy="5509200"/>
          </a:xfrm>
          <a:prstGeom prst="rect">
            <a:avLst/>
          </a:prstGeom>
          <a:noFill/>
        </p:spPr>
        <p:txBody>
          <a:bodyPr wrap="square" rtlCol="0">
            <a:spAutoFit/>
          </a:bodyPr>
          <a:lstStyle/>
          <a:p>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Setup Slack – for analyzing setup slack worst case should be evaluated.</a:t>
            </a:r>
          </a:p>
          <a:p>
            <a:pPr marL="800100" lvl="1"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Slow Process, Lowest Voltage, Highest Temp</a:t>
            </a:r>
          </a:p>
          <a:p>
            <a:pPr marL="800100" lvl="1"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Hold Slack – for analyzing hold slack best case should evaluated.</a:t>
            </a:r>
          </a:p>
          <a:p>
            <a:pPr marL="800100" lvl="1"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Fast Process, High Voltage, Lowest Temp</a:t>
            </a:r>
          </a:p>
          <a:p>
            <a:pPr marL="800100" lvl="1"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Example of corners – ss0p75v125c, ff0975vn40c</a:t>
            </a:r>
          </a:p>
          <a:p>
            <a:pPr marL="800100" lvl="1"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Refer to the following link for PVT and OCV</a:t>
            </a: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hlinkClick r:id="rId2"/>
              </a:rPr>
              <a:t>https://asic-soc.blogspot.com/2008/03/process-variations-and-static-timing.html</a:t>
            </a: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STA are performed for different corners hence worst case libraries for setup and hold slack checks are picked one by one. These libraries are “</a:t>
            </a:r>
            <a:r>
              <a:rPr lang="en-US" sz="1600" dirty="0" err="1">
                <a:latin typeface="Arial" panose="020B0604020202020204" pitchFamily="34" charset="0"/>
                <a:ea typeface="Verdana" panose="020B0604030504040204" pitchFamily="34" charset="0"/>
                <a:cs typeface="Arial" panose="020B0604020202020204" pitchFamily="34" charset="0"/>
              </a:rPr>
              <a:t>target_library</a:t>
            </a:r>
            <a:r>
              <a:rPr lang="en-US" sz="1600" dirty="0">
                <a:latin typeface="Arial" panose="020B0604020202020204" pitchFamily="34" charset="0"/>
                <a:ea typeface="Verdana" panose="020B0604030504040204" pitchFamily="34" charset="0"/>
                <a:cs typeface="Arial" panose="020B0604020202020204" pitchFamily="34" charset="0"/>
              </a:rPr>
              <a:t>” which are specific to corner.</a:t>
            </a: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While “</a:t>
            </a:r>
            <a:r>
              <a:rPr lang="en-US" sz="1600" dirty="0" err="1">
                <a:latin typeface="Arial" panose="020B0604020202020204" pitchFamily="34" charset="0"/>
                <a:ea typeface="Verdana" panose="020B0604030504040204" pitchFamily="34" charset="0"/>
                <a:cs typeface="Arial" panose="020B0604020202020204" pitchFamily="34" charset="0"/>
              </a:rPr>
              <a:t>link_library</a:t>
            </a:r>
            <a:r>
              <a:rPr lang="en-US" sz="1600" dirty="0">
                <a:latin typeface="Arial" panose="020B0604020202020204" pitchFamily="34" charset="0"/>
                <a:ea typeface="Verdana" panose="020B0604030504040204" pitchFamily="34" charset="0"/>
                <a:cs typeface="Arial" panose="020B0604020202020204" pitchFamily="34" charset="0"/>
              </a:rPr>
              <a:t>” contains info for all the PVT corner cells, which can also be used for optimization for failing slack</a:t>
            </a:r>
          </a:p>
          <a:p>
            <a:pPr marL="342900" indent="-342900">
              <a:buFont typeface="Wingdings" panose="05000000000000000000" pitchFamily="2" charset="2"/>
              <a:buChar char="q"/>
            </a:pPr>
            <a:r>
              <a:rPr lang="en-US" sz="1600" dirty="0" err="1">
                <a:latin typeface="Arial" panose="020B0604020202020204" pitchFamily="34" charset="0"/>
                <a:ea typeface="Verdana" panose="020B0604030504040204" pitchFamily="34" charset="0"/>
                <a:cs typeface="Arial" panose="020B0604020202020204" pitchFamily="34" charset="0"/>
              </a:rPr>
              <a:t>link_library</a:t>
            </a:r>
            <a:r>
              <a:rPr lang="en-US" sz="1600" dirty="0">
                <a:latin typeface="Arial" panose="020B0604020202020204" pitchFamily="34" charset="0"/>
                <a:ea typeface="Verdana" panose="020B0604030504040204" pitchFamily="34" charset="0"/>
                <a:cs typeface="Arial" panose="020B0604020202020204" pitchFamily="34" charset="0"/>
              </a:rPr>
              <a:t> -&gt; holds all the libraries of diff corners.</a:t>
            </a:r>
          </a:p>
          <a:p>
            <a:pPr marL="342900" indent="-342900">
              <a:buFont typeface="Wingdings" panose="05000000000000000000" pitchFamily="2" charset="2"/>
              <a:buChar char="q"/>
            </a:pPr>
            <a:r>
              <a:rPr lang="en-US" sz="1600" dirty="0" err="1">
                <a:latin typeface="Arial" panose="020B0604020202020204" pitchFamily="34" charset="0"/>
                <a:ea typeface="Verdana" panose="020B0604030504040204" pitchFamily="34" charset="0"/>
                <a:cs typeface="Arial" panose="020B0604020202020204" pitchFamily="34" charset="0"/>
              </a:rPr>
              <a:t>target_library</a:t>
            </a:r>
            <a:r>
              <a:rPr lang="en-US" sz="1600" dirty="0">
                <a:latin typeface="Arial" panose="020B0604020202020204" pitchFamily="34" charset="0"/>
                <a:ea typeface="Verdana" panose="020B0604030504040204" pitchFamily="34" charset="0"/>
                <a:cs typeface="Arial" panose="020B0604020202020204" pitchFamily="34" charset="0"/>
              </a:rPr>
              <a:t> -&gt; holds the library only related to the corner one needs to optimize.</a:t>
            </a:r>
          </a:p>
          <a:p>
            <a:endParaRPr lang="en-US" sz="1600" dirty="0">
              <a:latin typeface="Arial" panose="020B0604020202020204" pitchFamily="34" charset="0"/>
              <a:ea typeface="Verdana" panose="020B060403050404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C011B84-FBB9-4276-EB84-F39246FA999F}"/>
              </a:ext>
            </a:extLst>
          </p:cNvPr>
          <p:cNvPicPr>
            <a:picLocks noChangeAspect="1"/>
          </p:cNvPicPr>
          <p:nvPr/>
        </p:nvPicPr>
        <p:blipFill>
          <a:blip r:embed="rId3"/>
          <a:stretch>
            <a:fillRect/>
          </a:stretch>
        </p:blipFill>
        <p:spPr>
          <a:xfrm>
            <a:off x="7331102" y="2271538"/>
            <a:ext cx="4515480" cy="4286848"/>
          </a:xfrm>
          <a:prstGeom prst="rect">
            <a:avLst/>
          </a:prstGeom>
        </p:spPr>
      </p:pic>
      <p:sp>
        <p:nvSpPr>
          <p:cNvPr id="10" name="Title 1">
            <a:extLst>
              <a:ext uri="{FF2B5EF4-FFF2-40B4-BE49-F238E27FC236}">
                <a16:creationId xmlns:a16="http://schemas.microsoft.com/office/drawing/2014/main" id="{43638B49-E6A1-F2CE-2322-BB4010EECA78}"/>
              </a:ext>
            </a:extLst>
          </p:cNvPr>
          <p:cNvSpPr txBox="1">
            <a:spLocks/>
          </p:cNvSpPr>
          <p:nvPr/>
        </p:nvSpPr>
        <p:spPr>
          <a:xfrm>
            <a:off x="219986" y="0"/>
            <a:ext cx="10522226" cy="56331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a:solidFill>
                  <a:schemeClr val="accent1"/>
                </a:solidFill>
                <a:latin typeface="Arial" panose="020B0604020202020204" pitchFamily="34" charset="0"/>
                <a:ea typeface="Verdana" panose="020B0604030504040204" pitchFamily="34" charset="0"/>
                <a:cs typeface="Arial" panose="020B0604020202020204" pitchFamily="34" charset="0"/>
              </a:rPr>
              <a:t>Procedure for Primetime and synthesis tool</a:t>
            </a:r>
            <a:endParaRPr lang="en-US" sz="3200" b="1" dirty="0">
              <a:solidFill>
                <a:schemeClr val="accent1"/>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278675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6AF66-18E5-0C4E-FC54-C668E8EC0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171391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353159"/>
            <a:ext cx="10522226" cy="563313"/>
          </a:xfrm>
        </p:spPr>
        <p:txBody>
          <a:bodyPr/>
          <a:lstStyle/>
          <a:p>
            <a:pPr algn="l"/>
            <a:r>
              <a:rPr lang="en-US" sz="2400" b="1" dirty="0">
                <a:latin typeface="Arial" panose="020B0604020202020204" pitchFamily="34" charset="0"/>
                <a:ea typeface="Verdana" panose="020B0604030504040204" pitchFamily="34" charset="0"/>
                <a:cs typeface="Arial" panose="020B0604020202020204" pitchFamily="34" charset="0"/>
              </a:rPr>
              <a:t>Providing Necessary files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95166"/>
            <a:ext cx="4940412" cy="830997"/>
          </a:xfrm>
          <a:prstGeom prst="rect">
            <a:avLst/>
          </a:prstGeom>
          <a:noFill/>
        </p:spPr>
        <p:txBody>
          <a:bodyPr wrap="square" rtlCol="0">
            <a:spAutoFit/>
          </a:bodyPr>
          <a:lstStyle/>
          <a:p>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X</a:t>
            </a:r>
          </a:p>
          <a:p>
            <a:endParaRPr lang="en-US" sz="1600" dirty="0">
              <a:latin typeface="Arial" panose="020B0604020202020204" pitchFamily="34" charset="0"/>
              <a:ea typeface="Verdana" panose="020B0604030504040204" pitchFamily="34" charset="0"/>
              <a:cs typeface="Arial" panose="020B0604020202020204" pitchFamily="34" charset="0"/>
            </a:endParaRPr>
          </a:p>
        </p:txBody>
      </p:sp>
      <p:sp>
        <p:nvSpPr>
          <p:cNvPr id="10" name="Title 1">
            <a:extLst>
              <a:ext uri="{FF2B5EF4-FFF2-40B4-BE49-F238E27FC236}">
                <a16:creationId xmlns:a16="http://schemas.microsoft.com/office/drawing/2014/main" id="{43638B49-E6A1-F2CE-2322-BB4010EECA78}"/>
              </a:ext>
            </a:extLst>
          </p:cNvPr>
          <p:cNvSpPr txBox="1">
            <a:spLocks/>
          </p:cNvSpPr>
          <p:nvPr/>
        </p:nvSpPr>
        <p:spPr>
          <a:xfrm>
            <a:off x="219986" y="0"/>
            <a:ext cx="10522226" cy="56331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a:solidFill>
                  <a:schemeClr val="accent1"/>
                </a:solidFill>
                <a:latin typeface="Arial" panose="020B0604020202020204" pitchFamily="34" charset="0"/>
                <a:ea typeface="Verdana" panose="020B0604030504040204" pitchFamily="34" charset="0"/>
                <a:cs typeface="Arial" panose="020B0604020202020204" pitchFamily="34" charset="0"/>
              </a:rPr>
              <a:t>Procedure for Primetime and synthesis tool</a:t>
            </a:r>
            <a:endParaRPr lang="en-US" sz="3200" b="1" dirty="0">
              <a:solidFill>
                <a:schemeClr val="accent1"/>
              </a:solidFill>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78F846E-4FE3-9430-429F-C2E08D023042}"/>
              </a:ext>
            </a:extLst>
          </p:cNvPr>
          <p:cNvPicPr>
            <a:picLocks noChangeAspect="1"/>
          </p:cNvPicPr>
          <p:nvPr/>
        </p:nvPicPr>
        <p:blipFill>
          <a:blip r:embed="rId2"/>
          <a:stretch>
            <a:fillRect/>
          </a:stretch>
        </p:blipFill>
        <p:spPr>
          <a:xfrm>
            <a:off x="5379786" y="1160891"/>
            <a:ext cx="6064791" cy="3321626"/>
          </a:xfrm>
          <a:prstGeom prst="rect">
            <a:avLst/>
          </a:prstGeom>
        </p:spPr>
      </p:pic>
    </p:spTree>
    <p:extLst>
      <p:ext uri="{BB962C8B-B14F-4D97-AF65-F5344CB8AC3E}">
        <p14:creationId xmlns:p14="http://schemas.microsoft.com/office/powerpoint/2010/main" val="3455333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Pt.tcl_bak</a:t>
            </a:r>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 Info</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ACAE586-15CB-5ED2-C960-3B107E726965}"/>
              </a:ext>
            </a:extLst>
          </p:cNvPr>
          <p:cNvPicPr>
            <a:picLocks noChangeAspect="1"/>
          </p:cNvPicPr>
          <p:nvPr/>
        </p:nvPicPr>
        <p:blipFill>
          <a:blip r:embed="rId2"/>
          <a:stretch>
            <a:fillRect/>
          </a:stretch>
        </p:blipFill>
        <p:spPr>
          <a:xfrm>
            <a:off x="5446642" y="1590261"/>
            <a:ext cx="6323937" cy="4291030"/>
          </a:xfrm>
          <a:prstGeom prst="rect">
            <a:avLst/>
          </a:prstGeom>
        </p:spPr>
      </p:pic>
    </p:spTree>
    <p:extLst>
      <p:ext uri="{BB962C8B-B14F-4D97-AF65-F5344CB8AC3E}">
        <p14:creationId xmlns:p14="http://schemas.microsoft.com/office/powerpoint/2010/main" val="1089590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Pt.tcl_bak</a:t>
            </a:r>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 Info</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00E8B29-E263-B88B-55EB-A0B386169AD6}"/>
              </a:ext>
            </a:extLst>
          </p:cNvPr>
          <p:cNvPicPr>
            <a:picLocks noChangeAspect="1"/>
          </p:cNvPicPr>
          <p:nvPr/>
        </p:nvPicPr>
        <p:blipFill>
          <a:blip r:embed="rId2"/>
          <a:stretch>
            <a:fillRect/>
          </a:stretch>
        </p:blipFill>
        <p:spPr>
          <a:xfrm>
            <a:off x="4451874" y="1701579"/>
            <a:ext cx="7445927" cy="4002024"/>
          </a:xfrm>
          <a:prstGeom prst="rect">
            <a:avLst/>
          </a:prstGeom>
        </p:spPr>
      </p:pic>
    </p:spTree>
    <p:extLst>
      <p:ext uri="{BB962C8B-B14F-4D97-AF65-F5344CB8AC3E}">
        <p14:creationId xmlns:p14="http://schemas.microsoft.com/office/powerpoint/2010/main" val="3446130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Pt.tcl_bak</a:t>
            </a:r>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 Info</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6B87B0-8F05-1200-F2DD-6A2F39629119}"/>
              </a:ext>
            </a:extLst>
          </p:cNvPr>
          <p:cNvPicPr>
            <a:picLocks noChangeAspect="1"/>
          </p:cNvPicPr>
          <p:nvPr/>
        </p:nvPicPr>
        <p:blipFill>
          <a:blip r:embed="rId2"/>
          <a:stretch>
            <a:fillRect/>
          </a:stretch>
        </p:blipFill>
        <p:spPr>
          <a:xfrm>
            <a:off x="4791986" y="1613990"/>
            <a:ext cx="7071360" cy="3630020"/>
          </a:xfrm>
          <a:prstGeom prst="rect">
            <a:avLst/>
          </a:prstGeom>
        </p:spPr>
      </p:pic>
    </p:spTree>
    <p:extLst>
      <p:ext uri="{BB962C8B-B14F-4D97-AF65-F5344CB8AC3E}">
        <p14:creationId xmlns:p14="http://schemas.microsoft.com/office/powerpoint/2010/main" val="2681284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Pt.tcl_bak</a:t>
            </a:r>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 Info</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3939540"/>
          </a:xfrm>
          <a:prstGeom prst="rect">
            <a:avLst/>
          </a:prstGeom>
          <a:noFill/>
        </p:spPr>
        <p:txBody>
          <a:bodyPr wrap="square" rtlCol="0">
            <a:spAutoFit/>
          </a:bodyPr>
          <a:lstStyle/>
          <a:p>
            <a:pPr marL="342900" indent="-342900">
              <a:buFont typeface="Wingdings" panose="05000000000000000000" pitchFamily="2" charset="2"/>
              <a:buChar char="q"/>
            </a:pPr>
            <a:r>
              <a:rPr lang="en-US" sz="1400" b="1" dirty="0">
                <a:latin typeface="Arial" panose="020B0604020202020204" pitchFamily="34" charset="0"/>
                <a:ea typeface="Verdana" panose="020B0604030504040204" pitchFamily="34" charset="0"/>
                <a:cs typeface="Arial" panose="020B0604020202020204" pitchFamily="34" charset="0"/>
              </a:rPr>
              <a:t>Instead of using </a:t>
            </a:r>
            <a:r>
              <a:rPr lang="en-US" sz="1400" b="1" dirty="0" err="1">
                <a:latin typeface="Arial" panose="020B0604020202020204" pitchFamily="34" charset="0"/>
                <a:ea typeface="Verdana" panose="020B0604030504040204" pitchFamily="34" charset="0"/>
                <a:cs typeface="Arial" panose="020B0604020202020204" pitchFamily="34" charset="0"/>
              </a:rPr>
              <a:t>milky_way</a:t>
            </a:r>
            <a:r>
              <a:rPr lang="en-US" sz="1400" b="1" dirty="0">
                <a:latin typeface="Arial" panose="020B0604020202020204" pitchFamily="34" charset="0"/>
                <a:ea typeface="Verdana" panose="020B0604030504040204" pitchFamily="34" charset="0"/>
                <a:cs typeface="Arial" panose="020B0604020202020204" pitchFamily="34" charset="0"/>
              </a:rPr>
              <a:t> </a:t>
            </a:r>
            <a:r>
              <a:rPr lang="en-US" sz="1400" b="1" dirty="0" err="1">
                <a:latin typeface="Arial" panose="020B0604020202020204" pitchFamily="34" charset="0"/>
                <a:ea typeface="Verdana" panose="020B0604030504040204" pitchFamily="34" charset="0"/>
                <a:cs typeface="Arial" panose="020B0604020202020204" pitchFamily="34" charset="0"/>
              </a:rPr>
              <a:t>db</a:t>
            </a:r>
            <a:r>
              <a:rPr lang="en-US" sz="1400" b="1" dirty="0">
                <a:latin typeface="Arial" panose="020B0604020202020204" pitchFamily="34" charset="0"/>
                <a:ea typeface="Verdana" panose="020B0604030504040204" pitchFamily="34" charset="0"/>
                <a:cs typeface="Arial" panose="020B0604020202020204" pitchFamily="34" charset="0"/>
              </a:rPr>
              <a:t>, </a:t>
            </a:r>
            <a:r>
              <a:rPr lang="en-US" sz="1400" b="1" dirty="0" err="1">
                <a:latin typeface="Arial" panose="020B0604020202020204" pitchFamily="34" charset="0"/>
                <a:ea typeface="Verdana" panose="020B0604030504040204" pitchFamily="34" charset="0"/>
                <a:cs typeface="Arial" panose="020B0604020202020204" pitchFamily="34" charset="0"/>
              </a:rPr>
              <a:t>ndm</a:t>
            </a:r>
            <a:r>
              <a:rPr lang="en-US" sz="1400" b="1" dirty="0">
                <a:latin typeface="Arial" panose="020B0604020202020204" pitchFamily="34" charset="0"/>
                <a:ea typeface="Verdana" panose="020B0604030504040204" pitchFamily="34" charset="0"/>
                <a:cs typeface="Arial" panose="020B0604020202020204" pitchFamily="34" charset="0"/>
              </a:rPr>
              <a:t> files is used</a:t>
            </a:r>
          </a:p>
          <a:p>
            <a:pPr marL="342900" indent="-342900">
              <a:buFont typeface="Wingdings" panose="05000000000000000000" pitchFamily="2" charset="2"/>
              <a:buChar char="q"/>
            </a:pPr>
            <a:r>
              <a:rPr lang="en-US" sz="1400" b="1" dirty="0" err="1">
                <a:latin typeface="Arial" panose="020B0604020202020204" pitchFamily="34" charset="0"/>
                <a:ea typeface="Verdana" panose="020B0604030504040204" pitchFamily="34" charset="0"/>
                <a:cs typeface="Arial" panose="020B0604020202020204" pitchFamily="34" charset="0"/>
              </a:rPr>
              <a:t>Ndm</a:t>
            </a:r>
            <a:r>
              <a:rPr lang="en-US" sz="1400" b="1" dirty="0">
                <a:latin typeface="Arial" panose="020B0604020202020204" pitchFamily="34" charset="0"/>
                <a:ea typeface="Verdana" panose="020B0604030504040204" pitchFamily="34" charset="0"/>
                <a:cs typeface="Arial" panose="020B0604020202020204" pitchFamily="34" charset="0"/>
              </a:rPr>
              <a:t> -&gt; new data model</a:t>
            </a:r>
          </a:p>
          <a:p>
            <a:pPr marL="342900" indent="-342900">
              <a:buFont typeface="Wingdings" panose="05000000000000000000" pitchFamily="2" charset="2"/>
              <a:buChar char="q"/>
            </a:pPr>
            <a:r>
              <a:rPr lang="en-US" sz="1400" b="1" dirty="0">
                <a:latin typeface="Arial" panose="020B0604020202020204" pitchFamily="34" charset="0"/>
                <a:ea typeface="Verdana" panose="020B0604030504040204" pitchFamily="34" charset="0"/>
                <a:cs typeface="Arial" panose="020B0604020202020204" pitchFamily="34" charset="0"/>
              </a:rPr>
              <a:t>CLIBs – compressed lib which is in the format of .</a:t>
            </a:r>
            <a:r>
              <a:rPr lang="en-US" sz="1400" b="1" dirty="0" err="1">
                <a:latin typeface="Arial" panose="020B0604020202020204" pitchFamily="34" charset="0"/>
                <a:ea typeface="Verdana" panose="020B0604030504040204" pitchFamily="34" charset="0"/>
                <a:cs typeface="Arial" panose="020B0604020202020204" pitchFamily="34" charset="0"/>
              </a:rPr>
              <a:t>ndm</a:t>
            </a:r>
            <a:endParaRPr lang="en-US" sz="14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400" b="1" dirty="0" err="1">
                <a:latin typeface="Arial" panose="020B0604020202020204" pitchFamily="34" charset="0"/>
                <a:ea typeface="Verdana" panose="020B0604030504040204" pitchFamily="34" charset="0"/>
                <a:cs typeface="Arial" panose="020B0604020202020204" pitchFamily="34" charset="0"/>
              </a:rPr>
              <a:t>Ndm</a:t>
            </a:r>
            <a:r>
              <a:rPr lang="en-US" sz="1400" b="1" dirty="0">
                <a:latin typeface="Arial" panose="020B0604020202020204" pitchFamily="34" charset="0"/>
                <a:ea typeface="Verdana" panose="020B0604030504040204" pitchFamily="34" charset="0"/>
                <a:cs typeface="Arial" panose="020B0604020202020204" pitchFamily="34" charset="0"/>
              </a:rPr>
              <a:t> is a new data model which will be holding logical and physical info. “$</a:t>
            </a:r>
            <a:r>
              <a:rPr lang="en-US" sz="1400" b="1" dirty="0" err="1">
                <a:latin typeface="Arial" panose="020B0604020202020204" pitchFamily="34" charset="0"/>
                <a:ea typeface="Verdana" panose="020B0604030504040204" pitchFamily="34" charset="0"/>
                <a:cs typeface="Arial" panose="020B0604020202020204" pitchFamily="34" charset="0"/>
              </a:rPr>
              <a:t>ref_lib</a:t>
            </a:r>
            <a:r>
              <a:rPr lang="en-US" sz="1400" b="1" dirty="0">
                <a:latin typeface="Arial" panose="020B0604020202020204" pitchFamily="34" charset="0"/>
                <a:ea typeface="Verdana" panose="020B0604030504040204" pitchFamily="34" charset="0"/>
                <a:cs typeface="Arial" panose="020B0604020202020204" pitchFamily="34" charset="0"/>
              </a:rPr>
              <a:t>”</a:t>
            </a:r>
          </a:p>
          <a:p>
            <a:pPr marL="342900" indent="-342900">
              <a:buFont typeface="Wingdings" panose="05000000000000000000" pitchFamily="2" charset="2"/>
              <a:buChar char="q"/>
            </a:pPr>
            <a:endParaRPr lang="en-US" sz="14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400" b="1" dirty="0">
                <a:latin typeface="Arial" panose="020B0604020202020204" pitchFamily="34" charset="0"/>
                <a:ea typeface="Verdana" panose="020B0604030504040204" pitchFamily="34" charset="0"/>
                <a:cs typeface="Arial" panose="020B0604020202020204" pitchFamily="34" charset="0"/>
              </a:rPr>
              <a:t>Enabling one more app variable such that cross talk or signal integrity related analysis is also observable</a:t>
            </a:r>
          </a:p>
          <a:p>
            <a:pPr marL="800100" lvl="1" indent="-342900">
              <a:buFont typeface="Wingdings" panose="05000000000000000000" pitchFamily="2" charset="2"/>
              <a:buChar char="q"/>
            </a:pPr>
            <a:r>
              <a:rPr lang="en-US" sz="1200" b="1" dirty="0" err="1">
                <a:latin typeface="Arial" panose="020B0604020202020204" pitchFamily="34" charset="0"/>
                <a:ea typeface="Verdana" panose="020B0604030504040204" pitchFamily="34" charset="0"/>
                <a:cs typeface="Arial" panose="020B0604020202020204" pitchFamily="34" charset="0"/>
              </a:rPr>
              <a:t>Set_app_var</a:t>
            </a:r>
            <a:r>
              <a:rPr lang="en-US" sz="1200" b="1" dirty="0">
                <a:latin typeface="Arial" panose="020B0604020202020204" pitchFamily="34" charset="0"/>
                <a:ea typeface="Verdana" panose="020B0604030504040204" pitchFamily="34" charset="0"/>
                <a:cs typeface="Arial" panose="020B0604020202020204" pitchFamily="34" charset="0"/>
              </a:rPr>
              <a:t> </a:t>
            </a:r>
            <a:r>
              <a:rPr lang="en-US" sz="1200" b="1" dirty="0" err="1">
                <a:latin typeface="Arial" panose="020B0604020202020204" pitchFamily="34" charset="0"/>
                <a:ea typeface="Verdana" panose="020B0604030504040204" pitchFamily="34" charset="0"/>
                <a:cs typeface="Arial" panose="020B0604020202020204" pitchFamily="34" charset="0"/>
              </a:rPr>
              <a:t>si_enable_analysis</a:t>
            </a:r>
            <a:r>
              <a:rPr lang="en-US" sz="1200" b="1" dirty="0">
                <a:latin typeface="Arial" panose="020B0604020202020204" pitchFamily="34" charset="0"/>
                <a:ea typeface="Verdana" panose="020B0604030504040204" pitchFamily="34" charset="0"/>
                <a:cs typeface="Arial" panose="020B0604020202020204" pitchFamily="34" charset="0"/>
              </a:rPr>
              <a:t> true</a:t>
            </a:r>
          </a:p>
          <a:p>
            <a:pPr marL="800100" lvl="1" indent="-342900">
              <a:buFont typeface="Wingdings" panose="05000000000000000000" pitchFamily="2" charset="2"/>
              <a:buChar char="q"/>
            </a:pP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a:latin typeface="Arial" panose="020B0604020202020204" pitchFamily="34" charset="0"/>
                <a:ea typeface="Verdana" panose="020B0604030504040204" pitchFamily="34" charset="0"/>
                <a:cs typeface="Arial" panose="020B0604020202020204" pitchFamily="34" charset="0"/>
              </a:rPr>
              <a:t>Optimization happens incrementally </a:t>
            </a:r>
          </a:p>
          <a:p>
            <a:pPr marL="342900" indent="-342900">
              <a:buFont typeface="Wingdings" panose="05000000000000000000" pitchFamily="2" charset="2"/>
              <a:buChar char="q"/>
            </a:pPr>
            <a:r>
              <a:rPr lang="en-US" sz="1200" b="1" dirty="0">
                <a:latin typeface="Arial" panose="020B0604020202020204" pitchFamily="34" charset="0"/>
                <a:ea typeface="Verdana" panose="020B0604030504040204" pitchFamily="34" charset="0"/>
                <a:cs typeface="Arial" panose="020B0604020202020204" pitchFamily="34" charset="0"/>
              </a:rPr>
              <a:t>“catch {sh..” saves the previous session in </a:t>
            </a:r>
            <a:r>
              <a:rPr lang="en-US" sz="1200" b="1" dirty="0" err="1">
                <a:latin typeface="Arial" panose="020B0604020202020204" pitchFamily="34" charset="0"/>
                <a:ea typeface="Verdana" panose="020B0604030504040204" pitchFamily="34" charset="0"/>
                <a:cs typeface="Arial" panose="020B0604020202020204" pitchFamily="34" charset="0"/>
              </a:rPr>
              <a:t>db</a:t>
            </a:r>
            <a:r>
              <a:rPr lang="en-US" sz="1200" b="1" dirty="0">
                <a:latin typeface="Arial" panose="020B0604020202020204" pitchFamily="34" charset="0"/>
                <a:ea typeface="Verdana" panose="020B0604030504040204" pitchFamily="34" charset="0"/>
                <a:cs typeface="Arial" panose="020B0604020202020204" pitchFamily="34" charset="0"/>
              </a:rPr>
              <a:t>, so that if in the new optimization session done using constraints is worst as compared to previous one we have the previous optimized session is stored in the db. All the sanity checks are stored in *reports* </a:t>
            </a:r>
          </a:p>
        </p:txBody>
      </p:sp>
      <p:pic>
        <p:nvPicPr>
          <p:cNvPr id="8" name="Picture 7">
            <a:extLst>
              <a:ext uri="{FF2B5EF4-FFF2-40B4-BE49-F238E27FC236}">
                <a16:creationId xmlns:a16="http://schemas.microsoft.com/office/drawing/2014/main" id="{341E728F-BC16-15B7-F663-01B1B2F36FB6}"/>
              </a:ext>
            </a:extLst>
          </p:cNvPr>
          <p:cNvPicPr>
            <a:picLocks noChangeAspect="1"/>
          </p:cNvPicPr>
          <p:nvPr/>
        </p:nvPicPr>
        <p:blipFill>
          <a:blip r:embed="rId2"/>
          <a:stretch>
            <a:fillRect/>
          </a:stretch>
        </p:blipFill>
        <p:spPr>
          <a:xfrm>
            <a:off x="4982603" y="962107"/>
            <a:ext cx="6888694" cy="3878123"/>
          </a:xfrm>
          <a:prstGeom prst="rect">
            <a:avLst/>
          </a:prstGeom>
        </p:spPr>
      </p:pic>
    </p:spTree>
    <p:extLst>
      <p:ext uri="{BB962C8B-B14F-4D97-AF65-F5344CB8AC3E}">
        <p14:creationId xmlns:p14="http://schemas.microsoft.com/office/powerpoint/2010/main" val="3053637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Source </a:t>
            </a:r>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Pt.tcl_bak</a:t>
            </a:r>
            <a:endPar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765482" cy="5170646"/>
          </a:xfrm>
          <a:prstGeom prst="rect">
            <a:avLst/>
          </a:prstGeom>
          <a:noFill/>
        </p:spPr>
        <p:txBody>
          <a:bodyPr wrap="square" rtlCol="0">
            <a:spAutoFit/>
          </a:bodyPr>
          <a:lstStyle/>
          <a:p>
            <a:pPr marL="342900" indent="-342900">
              <a:buFont typeface="Wingdings" panose="05000000000000000000" pitchFamily="2" charset="2"/>
              <a:buChar char="q"/>
            </a:pPr>
            <a:r>
              <a:rPr lang="en-US" sz="1400" b="1" dirty="0">
                <a:latin typeface="Arial" panose="020B0604020202020204" pitchFamily="34" charset="0"/>
                <a:ea typeface="Verdana" panose="020B0604030504040204" pitchFamily="34" charset="0"/>
                <a:cs typeface="Arial" panose="020B0604020202020204" pitchFamily="34" charset="0"/>
              </a:rPr>
              <a:t>Ensure that there are no </a:t>
            </a:r>
            <a:r>
              <a:rPr lang="en-US" sz="1400" b="1" dirty="0" err="1">
                <a:latin typeface="Arial" panose="020B0604020202020204" pitchFamily="34" charset="0"/>
                <a:ea typeface="Verdana" panose="020B0604030504040204" pitchFamily="34" charset="0"/>
                <a:cs typeface="Arial" panose="020B0604020202020204" pitchFamily="34" charset="0"/>
              </a:rPr>
              <a:t>black_boxes</a:t>
            </a:r>
            <a:r>
              <a:rPr lang="en-US" sz="1400" b="1" dirty="0">
                <a:latin typeface="Arial" panose="020B0604020202020204" pitchFamily="34" charset="0"/>
                <a:ea typeface="Verdana" panose="020B0604030504040204" pitchFamily="34" charset="0"/>
                <a:cs typeface="Arial" panose="020B0604020202020204" pitchFamily="34" charset="0"/>
              </a:rPr>
              <a:t> while performing timing analysis.</a:t>
            </a:r>
          </a:p>
          <a:p>
            <a:pPr marL="342900" indent="-342900">
              <a:buFont typeface="Wingdings" panose="05000000000000000000" pitchFamily="2" charset="2"/>
              <a:buChar char="q"/>
            </a:pPr>
            <a:endParaRPr lang="en-US" sz="14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a:latin typeface="Arial" panose="020B0604020202020204" pitchFamily="34" charset="0"/>
                <a:ea typeface="Verdana" panose="020B0604030504040204" pitchFamily="34" charset="0"/>
                <a:cs typeface="Arial" panose="020B0604020202020204" pitchFamily="34" charset="0"/>
              </a:rPr>
              <a:t>Third part cells will have all the timing/ delay info, called as hard/soft macros, hence they are not black box.</a:t>
            </a:r>
          </a:p>
          <a:p>
            <a:pPr marL="342900" indent="-342900">
              <a:buFont typeface="Wingdings" panose="05000000000000000000" pitchFamily="2" charset="2"/>
              <a:buChar char="q"/>
            </a:pP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err="1">
                <a:latin typeface="Arial" panose="020B0604020202020204" pitchFamily="34" charset="0"/>
                <a:ea typeface="Verdana" panose="020B0604030504040204" pitchFamily="34" charset="0"/>
                <a:cs typeface="Arial" panose="020B0604020202020204" pitchFamily="34" charset="0"/>
              </a:rPr>
              <a:t>Link_design</a:t>
            </a:r>
            <a:r>
              <a:rPr lang="en-US" sz="1200" b="1" dirty="0">
                <a:latin typeface="Arial" panose="020B0604020202020204" pitchFamily="34" charset="0"/>
                <a:ea typeface="Verdana" panose="020B0604030504040204" pitchFamily="34" charset="0"/>
                <a:cs typeface="Arial" panose="020B0604020202020204" pitchFamily="34" charset="0"/>
              </a:rPr>
              <a:t>, linking the top module design “$</a:t>
            </a:r>
            <a:r>
              <a:rPr lang="en-US" sz="1200" b="1" dirty="0" err="1">
                <a:latin typeface="Arial" panose="020B0604020202020204" pitchFamily="34" charset="0"/>
                <a:ea typeface="Verdana" panose="020B0604030504040204" pitchFamily="34" charset="0"/>
                <a:cs typeface="Arial" panose="020B0604020202020204" pitchFamily="34" charset="0"/>
              </a:rPr>
              <a:t>my_design</a:t>
            </a:r>
            <a:r>
              <a:rPr lang="en-US" sz="1200" b="1" dirty="0">
                <a:latin typeface="Arial" panose="020B0604020202020204" pitchFamily="34" charset="0"/>
                <a:ea typeface="Verdana" panose="020B0604030504040204" pitchFamily="34" charset="0"/>
                <a:cs typeface="Arial" panose="020B0604020202020204" pitchFamily="34" charset="0"/>
              </a:rPr>
              <a:t>” we have read is linked.</a:t>
            </a:r>
          </a:p>
          <a:p>
            <a:pPr marL="342900" indent="-342900">
              <a:buFont typeface="Wingdings" panose="05000000000000000000" pitchFamily="2" charset="2"/>
              <a:buChar char="q"/>
            </a:pP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err="1">
                <a:latin typeface="Arial" panose="020B0604020202020204" pitchFamily="34" charset="0"/>
                <a:ea typeface="Verdana" panose="020B0604030504040204" pitchFamily="34" charset="0"/>
                <a:cs typeface="Arial" panose="020B0604020202020204" pitchFamily="34" charset="0"/>
              </a:rPr>
              <a:t>Current_design</a:t>
            </a:r>
            <a:r>
              <a:rPr lang="en-US" sz="1200" b="1" dirty="0">
                <a:latin typeface="Arial" panose="020B0604020202020204" pitchFamily="34" charset="0"/>
                <a:ea typeface="Verdana" panose="020B0604030504040204" pitchFamily="34" charset="0"/>
                <a:cs typeface="Arial" panose="020B0604020202020204" pitchFamily="34" charset="0"/>
              </a:rPr>
              <a:t> -&gt; top module name</a:t>
            </a:r>
          </a:p>
          <a:p>
            <a:pPr marL="342900" indent="-342900">
              <a:buFont typeface="Wingdings" panose="05000000000000000000" pitchFamily="2" charset="2"/>
              <a:buChar char="q"/>
            </a:pPr>
            <a:r>
              <a:rPr lang="en-US" sz="1200" b="1" dirty="0" err="1">
                <a:latin typeface="Arial" panose="020B0604020202020204" pitchFamily="34" charset="0"/>
                <a:ea typeface="Verdana" panose="020B0604030504040204" pitchFamily="34" charset="0"/>
                <a:cs typeface="Arial" panose="020B0604020202020204" pitchFamily="34" charset="0"/>
              </a:rPr>
              <a:t>Load_upf</a:t>
            </a: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err="1">
                <a:latin typeface="Arial" panose="020B0604020202020204" pitchFamily="34" charset="0"/>
                <a:ea typeface="Verdana" panose="020B0604030504040204" pitchFamily="34" charset="0"/>
                <a:cs typeface="Arial" panose="020B0604020202020204" pitchFamily="34" charset="0"/>
              </a:rPr>
              <a:t>Read_sdc</a:t>
            </a: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err="1">
                <a:latin typeface="Arial" panose="020B0604020202020204" pitchFamily="34" charset="0"/>
                <a:ea typeface="Verdana" panose="020B0604030504040204" pitchFamily="34" charset="0"/>
                <a:cs typeface="Arial" panose="020B0604020202020204" pitchFamily="34" charset="0"/>
              </a:rPr>
              <a:t>Read_parasitics</a:t>
            </a: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a:latin typeface="Arial" panose="020B0604020202020204" pitchFamily="34" charset="0"/>
                <a:ea typeface="Verdana" panose="020B0604030504040204" pitchFamily="34" charset="0"/>
                <a:cs typeface="Arial" panose="020B0604020202020204" pitchFamily="34" charset="0"/>
              </a:rPr>
              <a:t>STA is performed on block or design level and not IP level.</a:t>
            </a:r>
          </a:p>
          <a:p>
            <a:pPr marL="342900" indent="-342900">
              <a:buFont typeface="Wingdings" panose="05000000000000000000" pitchFamily="2" charset="2"/>
              <a:buChar char="q"/>
            </a:pP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err="1">
                <a:latin typeface="Arial" panose="020B0604020202020204" pitchFamily="34" charset="0"/>
                <a:ea typeface="Verdana" panose="020B0604030504040204" pitchFamily="34" charset="0"/>
                <a:cs typeface="Arial" panose="020B0604020202020204" pitchFamily="34" charset="0"/>
              </a:rPr>
              <a:t>Set_propogated</a:t>
            </a:r>
            <a:r>
              <a:rPr lang="en-US" sz="1200" b="1" dirty="0">
                <a:latin typeface="Arial" panose="020B0604020202020204" pitchFamily="34" charset="0"/>
                <a:ea typeface="Verdana" panose="020B0604030504040204" pitchFamily="34" charset="0"/>
                <a:cs typeface="Arial" panose="020B0604020202020204" pitchFamily="34" charset="0"/>
              </a:rPr>
              <a:t> </a:t>
            </a:r>
            <a:r>
              <a:rPr lang="en-US" sz="1200" b="1" dirty="0" err="1">
                <a:latin typeface="Arial" panose="020B0604020202020204" pitchFamily="34" charset="0"/>
                <a:ea typeface="Verdana" panose="020B0604030504040204" pitchFamily="34" charset="0"/>
                <a:cs typeface="Arial" panose="020B0604020202020204" pitchFamily="34" charset="0"/>
              </a:rPr>
              <a:t>clks</a:t>
            </a:r>
            <a:r>
              <a:rPr lang="en-US" sz="1200" b="1" dirty="0">
                <a:latin typeface="Arial" panose="020B0604020202020204" pitchFamily="34" charset="0"/>
                <a:ea typeface="Verdana" panose="020B0604030504040204" pitchFamily="34" charset="0"/>
                <a:cs typeface="Arial" panose="020B0604020202020204" pitchFamily="34" charset="0"/>
              </a:rPr>
              <a:t> – make sure all clocks are </a:t>
            </a:r>
            <a:r>
              <a:rPr lang="en-US" sz="1200" b="1" dirty="0" err="1">
                <a:latin typeface="Arial" panose="020B0604020202020204" pitchFamily="34" charset="0"/>
                <a:ea typeface="Verdana" panose="020B0604030504040204" pitchFamily="34" charset="0"/>
                <a:cs typeface="Arial" panose="020B0604020202020204" pitchFamily="34" charset="0"/>
              </a:rPr>
              <a:t>propogated</a:t>
            </a: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err="1">
                <a:latin typeface="Arial" panose="020B0604020202020204" pitchFamily="34" charset="0"/>
                <a:ea typeface="Verdana" panose="020B0604030504040204" pitchFamily="34" charset="0"/>
                <a:cs typeface="Arial" panose="020B0604020202020204" pitchFamily="34" charset="0"/>
              </a:rPr>
              <a:t>Update_timing</a:t>
            </a:r>
            <a:r>
              <a:rPr lang="en-US" sz="1200" b="1" dirty="0">
                <a:latin typeface="Arial" panose="020B0604020202020204" pitchFamily="34" charset="0"/>
                <a:ea typeface="Verdana" panose="020B0604030504040204" pitchFamily="34" charset="0"/>
                <a:cs typeface="Arial" panose="020B0604020202020204" pitchFamily="34" charset="0"/>
              </a:rPr>
              <a:t> – link timing constraints to design. Makes sure all timing, </a:t>
            </a:r>
            <a:r>
              <a:rPr lang="en-US" sz="1200" b="1" dirty="0" err="1">
                <a:latin typeface="Arial" panose="020B0604020202020204" pitchFamily="34" charset="0"/>
                <a:ea typeface="Verdana" panose="020B0604030504040204" pitchFamily="34" charset="0"/>
                <a:cs typeface="Arial" panose="020B0604020202020204" pitchFamily="34" charset="0"/>
              </a:rPr>
              <a:t>parasitics</a:t>
            </a:r>
            <a:r>
              <a:rPr lang="en-US" sz="1200" b="1" dirty="0">
                <a:latin typeface="Arial" panose="020B0604020202020204" pitchFamily="34" charset="0"/>
                <a:ea typeface="Verdana" panose="020B0604030504040204" pitchFamily="34" charset="0"/>
                <a:cs typeface="Arial" panose="020B0604020202020204" pitchFamily="34" charset="0"/>
              </a:rPr>
              <a:t> info is linked to design. Using this constraints and parasitic info PT will calculate timings at all ports/pin levels</a:t>
            </a:r>
          </a:p>
          <a:p>
            <a:pPr marL="342900" indent="-342900">
              <a:buFont typeface="Wingdings" panose="05000000000000000000" pitchFamily="2" charset="2"/>
              <a:buChar char="q"/>
            </a:pP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200" b="1" dirty="0" err="1">
                <a:latin typeface="Arial" panose="020B0604020202020204" pitchFamily="34" charset="0"/>
                <a:ea typeface="Verdana" panose="020B0604030504040204" pitchFamily="34" charset="0"/>
                <a:cs typeface="Arial" panose="020B0604020202020204" pitchFamily="34" charset="0"/>
              </a:rPr>
              <a:t>Save_session</a:t>
            </a:r>
            <a:endParaRPr lang="en-US" sz="1200" b="1"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endParaRPr lang="en-US" sz="1200" b="1"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418DC90-4E2F-AC9B-EAC7-A847695550B6}"/>
              </a:ext>
            </a:extLst>
          </p:cNvPr>
          <p:cNvPicPr>
            <a:picLocks noChangeAspect="1"/>
          </p:cNvPicPr>
          <p:nvPr/>
        </p:nvPicPr>
        <p:blipFill>
          <a:blip r:embed="rId2"/>
          <a:stretch>
            <a:fillRect/>
          </a:stretch>
        </p:blipFill>
        <p:spPr>
          <a:xfrm>
            <a:off x="5324645" y="588396"/>
            <a:ext cx="6782541" cy="4297680"/>
          </a:xfrm>
          <a:prstGeom prst="rect">
            <a:avLst/>
          </a:prstGeom>
        </p:spPr>
      </p:pic>
      <p:pic>
        <p:nvPicPr>
          <p:cNvPr id="7" name="Picture 6">
            <a:extLst>
              <a:ext uri="{FF2B5EF4-FFF2-40B4-BE49-F238E27FC236}">
                <a16:creationId xmlns:a16="http://schemas.microsoft.com/office/drawing/2014/main" id="{36260F0A-5EE3-5216-3C05-2ADE3047DDED}"/>
              </a:ext>
            </a:extLst>
          </p:cNvPr>
          <p:cNvPicPr>
            <a:picLocks noChangeAspect="1"/>
          </p:cNvPicPr>
          <p:nvPr/>
        </p:nvPicPr>
        <p:blipFill>
          <a:blip r:embed="rId3"/>
          <a:stretch>
            <a:fillRect/>
          </a:stretch>
        </p:blipFill>
        <p:spPr>
          <a:xfrm>
            <a:off x="5324645" y="5150850"/>
            <a:ext cx="6163535" cy="1486107"/>
          </a:xfrm>
          <a:prstGeom prst="rect">
            <a:avLst/>
          </a:prstGeom>
        </p:spPr>
      </p:pic>
    </p:spTree>
    <p:extLst>
      <p:ext uri="{BB962C8B-B14F-4D97-AF65-F5344CB8AC3E}">
        <p14:creationId xmlns:p14="http://schemas.microsoft.com/office/powerpoint/2010/main" val="643860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5" y="144353"/>
            <a:ext cx="11102671"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Discussion needed for analyzing reports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5016758"/>
          </a:xfrm>
          <a:prstGeom prst="rect">
            <a:avLst/>
          </a:prstGeom>
          <a:noFill/>
        </p:spPr>
        <p:txBody>
          <a:bodyPr wrap="square" rtlCol="0">
            <a:spAutoFit/>
          </a:bodyPr>
          <a:lstStyle/>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If net length increase, drive strength increases and hence transition time (slew rate) increase. This means that there is more load on the output. More load can also happen with increased fanout.</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In this case trans or cap gets violated.</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In this case, there will be DRV’s or DRC’s.</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This distance for pre-layout simulations is done by WLM model using SPEF files.</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Trans and cap violation also happens when the load is of more drive strength then the driver.</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Trans and cap violation also happens with increased fanout.</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5E7484D-0981-A4C3-BD82-098A3F75F156}"/>
              </a:ext>
            </a:extLst>
          </p:cNvPr>
          <p:cNvPicPr>
            <a:picLocks noChangeAspect="1"/>
          </p:cNvPicPr>
          <p:nvPr/>
        </p:nvPicPr>
        <p:blipFill>
          <a:blip r:embed="rId2"/>
          <a:stretch>
            <a:fillRect/>
          </a:stretch>
        </p:blipFill>
        <p:spPr>
          <a:xfrm>
            <a:off x="5141845" y="892534"/>
            <a:ext cx="6095998" cy="1545743"/>
          </a:xfrm>
          <a:prstGeom prst="rect">
            <a:avLst/>
          </a:prstGeom>
        </p:spPr>
      </p:pic>
      <p:pic>
        <p:nvPicPr>
          <p:cNvPr id="11" name="Picture 10">
            <a:extLst>
              <a:ext uri="{FF2B5EF4-FFF2-40B4-BE49-F238E27FC236}">
                <a16:creationId xmlns:a16="http://schemas.microsoft.com/office/drawing/2014/main" id="{E8D2D3F8-9B46-2229-5FB6-CC789E1C9E07}"/>
              </a:ext>
            </a:extLst>
          </p:cNvPr>
          <p:cNvPicPr>
            <a:picLocks noChangeAspect="1"/>
          </p:cNvPicPr>
          <p:nvPr/>
        </p:nvPicPr>
        <p:blipFill>
          <a:blip r:embed="rId3"/>
          <a:stretch>
            <a:fillRect/>
          </a:stretch>
        </p:blipFill>
        <p:spPr>
          <a:xfrm>
            <a:off x="4934862" y="2623145"/>
            <a:ext cx="6621033" cy="3265693"/>
          </a:xfrm>
          <a:prstGeom prst="rect">
            <a:avLst/>
          </a:prstGeom>
        </p:spPr>
      </p:pic>
    </p:spTree>
    <p:extLst>
      <p:ext uri="{BB962C8B-B14F-4D97-AF65-F5344CB8AC3E}">
        <p14:creationId xmlns:p14="http://schemas.microsoft.com/office/powerpoint/2010/main" val="1488969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5" y="144353"/>
            <a:ext cx="11102671" cy="563313"/>
          </a:xfrm>
        </p:spPr>
        <p:txBody>
          <a:bodyPr/>
          <a:lstStyle/>
          <a:p>
            <a:pPr algn="l"/>
            <a:r>
              <a:rPr lang="en-US" sz="4000" b="1" dirty="0">
                <a:solidFill>
                  <a:schemeClr val="accent1"/>
                </a:solidFill>
                <a:latin typeface="Arial" panose="020B0604020202020204" pitchFamily="34" charset="0"/>
                <a:ea typeface="Verdana" panose="020B0604030504040204" pitchFamily="34" charset="0"/>
                <a:cs typeface="Arial" panose="020B0604020202020204" pitchFamily="34" charset="0"/>
              </a:rPr>
              <a:t>Discussion needed for analyzing reports..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5755422"/>
          </a:xfrm>
          <a:prstGeom prst="rect">
            <a:avLst/>
          </a:prstGeom>
          <a:noFill/>
        </p:spPr>
        <p:txBody>
          <a:bodyPr wrap="square" rtlCol="0">
            <a:spAutoFit/>
          </a:bodyPr>
          <a:lstStyle/>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Cell delay increases with increased input transition and o/p load.</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Cell delay increased unwantedly means we are trying to do setup analysis without proper fix. </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Hence the input transition or output load needs to be fixed first, which is first fix trans and cap violations. This is called “design check”.</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Then only we will get proper cell delays and then perform timing analysis.</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“constraints” is logical DRV’s and Signal Integrity.</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Timing reports are generated w.r.t which corners you are performing. SS for setup and FF for hold.</a:t>
            </a:r>
          </a:p>
          <a:p>
            <a:pPr marL="342900" indent="-342900">
              <a:buFont typeface="Wingdings" panose="05000000000000000000" pitchFamily="2" charset="2"/>
              <a:buChar char="q"/>
            </a:pPr>
            <a:endParaRPr lang="en-US" sz="1600" dirty="0">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1600" dirty="0">
                <a:latin typeface="Arial" panose="020B0604020202020204" pitchFamily="34" charset="0"/>
                <a:ea typeface="Verdana" panose="020B0604030504040204" pitchFamily="34" charset="0"/>
                <a:cs typeface="Arial" panose="020B0604020202020204" pitchFamily="34" charset="0"/>
              </a:rPr>
              <a:t>Notice the same flow in shell</a:t>
            </a:r>
          </a:p>
        </p:txBody>
      </p:sp>
      <p:pic>
        <p:nvPicPr>
          <p:cNvPr id="8" name="Picture 7">
            <a:extLst>
              <a:ext uri="{FF2B5EF4-FFF2-40B4-BE49-F238E27FC236}">
                <a16:creationId xmlns:a16="http://schemas.microsoft.com/office/drawing/2014/main" id="{B0140C1E-2C58-AA67-66CF-B5BF64F93666}"/>
              </a:ext>
            </a:extLst>
          </p:cNvPr>
          <p:cNvPicPr>
            <a:picLocks noChangeAspect="1"/>
          </p:cNvPicPr>
          <p:nvPr/>
        </p:nvPicPr>
        <p:blipFill>
          <a:blip r:embed="rId2"/>
          <a:stretch>
            <a:fillRect/>
          </a:stretch>
        </p:blipFill>
        <p:spPr>
          <a:xfrm>
            <a:off x="5597718" y="959980"/>
            <a:ext cx="5035826" cy="1642281"/>
          </a:xfrm>
          <a:prstGeom prst="rect">
            <a:avLst/>
          </a:prstGeom>
        </p:spPr>
      </p:pic>
      <p:pic>
        <p:nvPicPr>
          <p:cNvPr id="11" name="Picture 10">
            <a:extLst>
              <a:ext uri="{FF2B5EF4-FFF2-40B4-BE49-F238E27FC236}">
                <a16:creationId xmlns:a16="http://schemas.microsoft.com/office/drawing/2014/main" id="{3D93EA98-D195-4993-6D6C-FCE7637DB285}"/>
              </a:ext>
            </a:extLst>
          </p:cNvPr>
          <p:cNvPicPr>
            <a:picLocks noChangeAspect="1"/>
          </p:cNvPicPr>
          <p:nvPr/>
        </p:nvPicPr>
        <p:blipFill>
          <a:blip r:embed="rId3"/>
          <a:stretch>
            <a:fillRect/>
          </a:stretch>
        </p:blipFill>
        <p:spPr>
          <a:xfrm>
            <a:off x="5653377" y="2854575"/>
            <a:ext cx="6217920" cy="3152199"/>
          </a:xfrm>
          <a:prstGeom prst="rect">
            <a:avLst/>
          </a:prstGeom>
        </p:spPr>
      </p:pic>
    </p:spTree>
    <p:extLst>
      <p:ext uri="{BB962C8B-B14F-4D97-AF65-F5344CB8AC3E}">
        <p14:creationId xmlns:p14="http://schemas.microsoft.com/office/powerpoint/2010/main" val="4073499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Report Analysis – </a:t>
            </a:r>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report_noise</a:t>
            </a:r>
            <a:endPar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1323439"/>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t>report_noise</a:t>
            </a:r>
            <a:r>
              <a:rPr lang="en-US" sz="2000" dirty="0"/>
              <a:t> generates a report on static noise effects (noise bumps on quiet victim nets as described in Chapter 6, “Static Noise Analysis.”</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84497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1066535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Report Analysis – </a:t>
            </a:r>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report_constraints</a:t>
            </a:r>
            <a:endPar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3170099"/>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solidFill>
                  <a:srgbClr val="222222"/>
                </a:solidFill>
                <a:effectLst/>
                <a:latin typeface="Arial" panose="020B0604020202020204" pitchFamily="34" charset="0"/>
              </a:rPr>
              <a:t>The </a:t>
            </a:r>
            <a:r>
              <a:rPr lang="en-US" sz="2000" b="0" i="0" dirty="0" err="1">
                <a:solidFill>
                  <a:srgbClr val="222222"/>
                </a:solidFill>
                <a:effectLst/>
                <a:latin typeface="Arial" panose="020B0604020202020204" pitchFamily="34" charset="0"/>
              </a:rPr>
              <a:t>report_constraint</a:t>
            </a:r>
            <a:r>
              <a:rPr lang="en-US" sz="2000" b="0" i="0" dirty="0">
                <a:solidFill>
                  <a:srgbClr val="222222"/>
                </a:solidFill>
                <a:effectLst/>
                <a:latin typeface="Arial" panose="020B0604020202020204" pitchFamily="34" charset="0"/>
              </a:rPr>
              <a:t> command summarizes the constraint violations, including the amount by which a constraint is violated or met and the design object that is the worst violator. </a:t>
            </a:r>
            <a:r>
              <a:rPr lang="en-US" sz="2000" b="0" i="0" dirty="0" err="1">
                <a:solidFill>
                  <a:srgbClr val="222222"/>
                </a:solidFill>
                <a:effectLst/>
                <a:latin typeface="Arial" panose="020B0604020202020204" pitchFamily="34" charset="0"/>
              </a:rPr>
              <a:t>PrimeTime</a:t>
            </a:r>
            <a:r>
              <a:rPr lang="en-US" sz="2000" b="0" i="0" dirty="0">
                <a:solidFill>
                  <a:srgbClr val="222222"/>
                </a:solidFill>
                <a:effectLst/>
                <a:latin typeface="Arial" panose="020B0604020202020204" pitchFamily="34" charset="0"/>
              </a:rPr>
              <a:t> can report the maximum area of a design and certain timing constraints. It can also verify whether the netlist meets specific pin limits.</a:t>
            </a: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D59F2FC-3359-5EED-6A8F-BDFC8D6891D2}"/>
              </a:ext>
            </a:extLst>
          </p:cNvPr>
          <p:cNvPicPr>
            <a:picLocks noChangeAspect="1"/>
          </p:cNvPicPr>
          <p:nvPr/>
        </p:nvPicPr>
        <p:blipFill>
          <a:blip r:embed="rId2"/>
          <a:stretch>
            <a:fillRect/>
          </a:stretch>
        </p:blipFill>
        <p:spPr>
          <a:xfrm>
            <a:off x="4932057" y="1078439"/>
            <a:ext cx="6630325" cy="1343212"/>
          </a:xfrm>
          <a:prstGeom prst="rect">
            <a:avLst/>
          </a:prstGeom>
        </p:spPr>
      </p:pic>
      <p:pic>
        <p:nvPicPr>
          <p:cNvPr id="7" name="Picture 6">
            <a:extLst>
              <a:ext uri="{FF2B5EF4-FFF2-40B4-BE49-F238E27FC236}">
                <a16:creationId xmlns:a16="http://schemas.microsoft.com/office/drawing/2014/main" id="{AB35939B-C0EE-6BA7-B26D-0CE287FE1364}"/>
              </a:ext>
            </a:extLst>
          </p:cNvPr>
          <p:cNvPicPr>
            <a:picLocks noChangeAspect="1"/>
          </p:cNvPicPr>
          <p:nvPr/>
        </p:nvPicPr>
        <p:blipFill>
          <a:blip r:embed="rId3"/>
          <a:stretch>
            <a:fillRect/>
          </a:stretch>
        </p:blipFill>
        <p:spPr>
          <a:xfrm>
            <a:off x="4932057" y="2788295"/>
            <a:ext cx="6630325" cy="3296110"/>
          </a:xfrm>
          <a:prstGeom prst="rect">
            <a:avLst/>
          </a:prstGeom>
        </p:spPr>
      </p:pic>
    </p:spTree>
    <p:extLst>
      <p:ext uri="{BB962C8B-B14F-4D97-AF65-F5344CB8AC3E}">
        <p14:creationId xmlns:p14="http://schemas.microsoft.com/office/powerpoint/2010/main" val="4131580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65A9D-CA30-E1A6-6DD2-0C2550DE6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300219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5" y="144353"/>
            <a:ext cx="11539993"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Report Analysis – </a:t>
            </a:r>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import_report_trans.rpt</a:t>
            </a:r>
            <a:endPar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3016210"/>
          </a:xfrm>
          <a:prstGeom prst="rect">
            <a:avLst/>
          </a:prstGeom>
          <a:noFill/>
        </p:spPr>
        <p:txBody>
          <a:bodyPr wrap="square" rtlCol="0">
            <a:spAutoFit/>
          </a:bodyPr>
          <a:lstStyle/>
          <a:p>
            <a:pPr marL="342900" indent="-342900">
              <a:buFont typeface="Wingdings" panose="05000000000000000000" pitchFamily="2" charset="2"/>
              <a:buChar char="q"/>
            </a:pPr>
            <a:r>
              <a:rPr lang="en-US" sz="2000" i="0" dirty="0">
                <a:solidFill>
                  <a:srgbClr val="222222"/>
                </a:solidFill>
                <a:effectLst/>
                <a:latin typeface="Arial" panose="020B0604020202020204" pitchFamily="34" charset="0"/>
              </a:rPr>
              <a:t>Gives info exactly at which pin the timing gets violated.</a:t>
            </a:r>
          </a:p>
          <a:p>
            <a:pPr marL="342900" indent="-342900">
              <a:buFont typeface="Wingdings" panose="05000000000000000000" pitchFamily="2" charset="2"/>
              <a:buChar char="q"/>
            </a:pPr>
            <a:endParaRPr lang="en-US" sz="2000" dirty="0">
              <a:solidFill>
                <a:srgbClr val="222222"/>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sz="2000" dirty="0">
                <a:solidFill>
                  <a:srgbClr val="222222"/>
                </a:solidFill>
                <a:latin typeface="Arial" panose="020B0604020202020204" pitchFamily="34" charset="0"/>
                <a:ea typeface="Verdana" panose="020B0604030504040204" pitchFamily="34" charset="0"/>
                <a:cs typeface="Arial" panose="020B0604020202020204" pitchFamily="34" charset="0"/>
              </a:rPr>
              <a:t>How to fix all violations using commands ? </a:t>
            </a:r>
          </a:p>
          <a:p>
            <a:pPr marL="800100" lvl="1" indent="-342900">
              <a:buFont typeface="Wingdings" panose="05000000000000000000" pitchFamily="2" charset="2"/>
              <a:buChar char="q"/>
            </a:pPr>
            <a:r>
              <a:rPr lang="en-US" dirty="0">
                <a:solidFill>
                  <a:srgbClr val="222222"/>
                </a:solidFill>
                <a:latin typeface="Arial" panose="020B0604020202020204" pitchFamily="34" charset="0"/>
                <a:ea typeface="Verdana" panose="020B0604030504040204" pitchFamily="34" charset="0"/>
                <a:cs typeface="Arial" panose="020B0604020202020204" pitchFamily="34" charset="0"/>
              </a:rPr>
              <a:t>Increase drive strength.</a:t>
            </a:r>
          </a:p>
          <a:p>
            <a:pPr marL="800100" lvl="1" indent="-342900">
              <a:buFont typeface="Wingdings" panose="05000000000000000000" pitchFamily="2" charset="2"/>
              <a:buChar char="q"/>
            </a:pPr>
            <a:r>
              <a:rPr lang="en-US" dirty="0">
                <a:solidFill>
                  <a:srgbClr val="222222"/>
                </a:solidFill>
                <a:latin typeface="Arial" panose="020B0604020202020204" pitchFamily="34" charset="0"/>
                <a:ea typeface="Verdana" panose="020B0604030504040204" pitchFamily="34" charset="0"/>
                <a:cs typeface="Arial" panose="020B0604020202020204" pitchFamily="34" charset="0"/>
              </a:rPr>
              <a:t>Insert repeaters or buffers (pair of inverters)</a:t>
            </a:r>
          </a:p>
          <a:p>
            <a:pPr marL="800100" lvl="1" indent="-342900">
              <a:buFont typeface="Wingdings" panose="05000000000000000000" pitchFamily="2" charset="2"/>
              <a:buChar char="q"/>
            </a:pPr>
            <a:r>
              <a:rPr lang="en-US" dirty="0">
                <a:solidFill>
                  <a:srgbClr val="222222"/>
                </a:solidFill>
                <a:latin typeface="Arial" panose="020B0604020202020204" pitchFamily="34" charset="0"/>
                <a:ea typeface="Verdana" panose="020B0604030504040204" pitchFamily="34" charset="0"/>
                <a:cs typeface="Arial" panose="020B0604020202020204" pitchFamily="34" charset="0"/>
              </a:rPr>
              <a:t>Load Split (also called cloning)  – Done by STA or </a:t>
            </a:r>
            <a:r>
              <a:rPr lang="en-US" dirty="0" err="1">
                <a:solidFill>
                  <a:srgbClr val="222222"/>
                </a:solidFill>
                <a:latin typeface="Arial" panose="020B0604020202020204" pitchFamily="34" charset="0"/>
                <a:ea typeface="Verdana" panose="020B0604030504040204" pitchFamily="34" charset="0"/>
                <a:cs typeface="Arial" panose="020B0604020202020204" pitchFamily="34" charset="0"/>
              </a:rPr>
              <a:t>PnR</a:t>
            </a:r>
            <a:r>
              <a:rPr lang="en-US" dirty="0">
                <a:solidFill>
                  <a:srgbClr val="222222"/>
                </a:solidFill>
                <a:latin typeface="Arial" panose="020B0604020202020204" pitchFamily="34" charset="0"/>
                <a:ea typeface="Verdana" panose="020B0604030504040204" pitchFamily="34" charset="0"/>
                <a:cs typeface="Arial" panose="020B0604020202020204" pitchFamily="34" charset="0"/>
              </a:rPr>
              <a:t> </a:t>
            </a:r>
            <a:endParaRPr lang="en-US" dirty="0">
              <a:latin typeface="Arial" panose="020B0604020202020204" pitchFamily="34" charset="0"/>
              <a:ea typeface="Verdana" panose="020B060403050404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53F0EFD-CEA0-7375-EE81-ABE69DEFB105}"/>
              </a:ext>
            </a:extLst>
          </p:cNvPr>
          <p:cNvPicPr>
            <a:picLocks noChangeAspect="1"/>
          </p:cNvPicPr>
          <p:nvPr/>
        </p:nvPicPr>
        <p:blipFill>
          <a:blip r:embed="rId2"/>
          <a:stretch>
            <a:fillRect/>
          </a:stretch>
        </p:blipFill>
        <p:spPr>
          <a:xfrm>
            <a:off x="5252241" y="1141012"/>
            <a:ext cx="6316460" cy="4575976"/>
          </a:xfrm>
          <a:prstGeom prst="rect">
            <a:avLst/>
          </a:prstGeom>
        </p:spPr>
      </p:pic>
    </p:spTree>
    <p:extLst>
      <p:ext uri="{BB962C8B-B14F-4D97-AF65-F5344CB8AC3E}">
        <p14:creationId xmlns:p14="http://schemas.microsoft.com/office/powerpoint/2010/main" val="14598758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5" y="144353"/>
            <a:ext cx="11539993"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Report Analysis – Fixing Trans violations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1631216"/>
          </a:xfrm>
          <a:prstGeom prst="rect">
            <a:avLst/>
          </a:prstGeom>
          <a:noFill/>
        </p:spPr>
        <p:txBody>
          <a:bodyPr wrap="square" rtlCol="0">
            <a:spAutoFit/>
          </a:bodyPr>
          <a:lstStyle/>
          <a:p>
            <a:pPr marL="342900" indent="-342900">
              <a:buFont typeface="Wingdings" panose="05000000000000000000" pitchFamily="2" charset="2"/>
              <a:buChar char="q"/>
            </a:pPr>
            <a:r>
              <a:rPr lang="en-US" sz="2000" i="0" dirty="0" err="1">
                <a:solidFill>
                  <a:srgbClr val="222222"/>
                </a:solidFill>
                <a:effectLst/>
                <a:latin typeface="Arial" panose="020B0604020202020204" pitchFamily="34" charset="0"/>
              </a:rPr>
              <a:t>Fix_eco</a:t>
            </a:r>
            <a:r>
              <a:rPr lang="en-US" sz="2000" i="0" dirty="0">
                <a:solidFill>
                  <a:srgbClr val="222222"/>
                </a:solidFill>
                <a:effectLst/>
                <a:latin typeface="Arial" panose="020B0604020202020204" pitchFamily="34" charset="0"/>
              </a:rPr>
              <a:t> commands available in PT.</a:t>
            </a:r>
          </a:p>
          <a:p>
            <a:pPr marL="342900" indent="-342900">
              <a:buFont typeface="Wingdings" panose="05000000000000000000" pitchFamily="2" charset="2"/>
              <a:buChar char="q"/>
            </a:pPr>
            <a:r>
              <a:rPr lang="en-US" sz="2000" dirty="0">
                <a:solidFill>
                  <a:srgbClr val="222222"/>
                </a:solidFill>
                <a:latin typeface="Arial" panose="020B0604020202020204" pitchFamily="34" charset="0"/>
                <a:ea typeface="Verdana" panose="020B0604030504040204" pitchFamily="34" charset="0"/>
                <a:cs typeface="Arial" panose="020B0604020202020204" pitchFamily="34" charset="0"/>
              </a:rPr>
              <a:t>First fix </a:t>
            </a:r>
            <a:r>
              <a:rPr lang="en-US" sz="2000" dirty="0" err="1">
                <a:solidFill>
                  <a:srgbClr val="222222"/>
                </a:solidFill>
                <a:latin typeface="Arial" panose="020B0604020202020204" pitchFamily="34" charset="0"/>
                <a:ea typeface="Verdana" panose="020B0604030504040204" pitchFamily="34" charset="0"/>
                <a:cs typeface="Arial" panose="020B0604020202020204" pitchFamily="34" charset="0"/>
              </a:rPr>
              <a:t>drc</a:t>
            </a:r>
            <a:r>
              <a:rPr lang="en-US" sz="2000" dirty="0">
                <a:solidFill>
                  <a:srgbClr val="222222"/>
                </a:solidFill>
                <a:latin typeface="Arial" panose="020B0604020202020204" pitchFamily="34" charset="0"/>
                <a:ea typeface="Verdana" panose="020B0604030504040204" pitchFamily="34" charset="0"/>
                <a:cs typeface="Arial" panose="020B0604020202020204" pitchFamily="34" charset="0"/>
              </a:rPr>
              <a:t>. Use command </a:t>
            </a:r>
            <a:r>
              <a:rPr lang="en-US" sz="2000" dirty="0" err="1">
                <a:solidFill>
                  <a:srgbClr val="222222"/>
                </a:solidFill>
                <a:latin typeface="Arial" panose="020B0604020202020204" pitchFamily="34" charset="0"/>
                <a:ea typeface="Verdana" panose="020B0604030504040204" pitchFamily="34" charset="0"/>
                <a:cs typeface="Arial" panose="020B0604020202020204" pitchFamily="34" charset="0"/>
              </a:rPr>
              <a:t>fix_eco_drc</a:t>
            </a:r>
            <a:r>
              <a:rPr lang="en-US" sz="2000" dirty="0">
                <a:solidFill>
                  <a:srgbClr val="222222"/>
                </a:solidFill>
                <a:latin typeface="Arial" panose="020B0604020202020204" pitchFamily="34" charset="0"/>
                <a:ea typeface="Verdana" panose="020B0604030504040204" pitchFamily="34" charset="0"/>
                <a:cs typeface="Arial" panose="020B0604020202020204" pitchFamily="34" charset="0"/>
              </a:rPr>
              <a:t> -help </a:t>
            </a:r>
          </a:p>
          <a:p>
            <a:pPr marL="342900" indent="-342900">
              <a:buFont typeface="Wingdings" panose="05000000000000000000" pitchFamily="2" charset="2"/>
              <a:buChar char="q"/>
            </a:pPr>
            <a:r>
              <a:rPr lang="en-US" sz="2000" dirty="0" err="1">
                <a:solidFill>
                  <a:srgbClr val="222222"/>
                </a:solidFill>
                <a:latin typeface="Arial" panose="020B0604020202020204" pitchFamily="34" charset="0"/>
                <a:ea typeface="Verdana" panose="020B0604030504040204" pitchFamily="34" charset="0"/>
                <a:cs typeface="Arial" panose="020B0604020202020204" pitchFamily="34" charset="0"/>
              </a:rPr>
              <a:t>Size_cell</a:t>
            </a:r>
            <a:r>
              <a:rPr lang="en-US" sz="2000" dirty="0">
                <a:solidFill>
                  <a:srgbClr val="222222"/>
                </a:solidFill>
                <a:latin typeface="Arial" panose="020B0604020202020204" pitchFamily="34" charset="0"/>
                <a:ea typeface="Verdana" panose="020B0604030504040204" pitchFamily="34" charset="0"/>
                <a:cs typeface="Arial" panose="020B0604020202020204" pitchFamily="34" charset="0"/>
              </a:rPr>
              <a:t> method increases drive strength by increasing size.</a:t>
            </a:r>
            <a:endParaRPr lang="en-US"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AD313BB-D741-3B68-E7F2-D22102433F52}"/>
              </a:ext>
            </a:extLst>
          </p:cNvPr>
          <p:cNvPicPr>
            <a:picLocks noChangeAspect="1"/>
          </p:cNvPicPr>
          <p:nvPr/>
        </p:nvPicPr>
        <p:blipFill>
          <a:blip r:embed="rId2"/>
          <a:stretch>
            <a:fillRect/>
          </a:stretch>
        </p:blipFill>
        <p:spPr>
          <a:xfrm>
            <a:off x="591046" y="3140765"/>
            <a:ext cx="4567682" cy="2751150"/>
          </a:xfrm>
          <a:prstGeom prst="rect">
            <a:avLst/>
          </a:prstGeom>
        </p:spPr>
      </p:pic>
      <p:pic>
        <p:nvPicPr>
          <p:cNvPr id="8" name="Picture 7">
            <a:extLst>
              <a:ext uri="{FF2B5EF4-FFF2-40B4-BE49-F238E27FC236}">
                <a16:creationId xmlns:a16="http://schemas.microsoft.com/office/drawing/2014/main" id="{0CEF5A2C-67C0-CF5C-054B-4B16D816EA3E}"/>
              </a:ext>
            </a:extLst>
          </p:cNvPr>
          <p:cNvPicPr>
            <a:picLocks noChangeAspect="1"/>
          </p:cNvPicPr>
          <p:nvPr/>
        </p:nvPicPr>
        <p:blipFill>
          <a:blip r:embed="rId3"/>
          <a:stretch>
            <a:fillRect/>
          </a:stretch>
        </p:blipFill>
        <p:spPr>
          <a:xfrm>
            <a:off x="6679463" y="2184270"/>
            <a:ext cx="4118408" cy="3996639"/>
          </a:xfrm>
          <a:prstGeom prst="rect">
            <a:avLst/>
          </a:prstGeom>
        </p:spPr>
      </p:pic>
      <p:sp>
        <p:nvSpPr>
          <p:cNvPr id="9" name="TextBox 8">
            <a:extLst>
              <a:ext uri="{FF2B5EF4-FFF2-40B4-BE49-F238E27FC236}">
                <a16:creationId xmlns:a16="http://schemas.microsoft.com/office/drawing/2014/main" id="{40000115-8A36-CAEF-6B36-94D42189C395}"/>
              </a:ext>
            </a:extLst>
          </p:cNvPr>
          <p:cNvSpPr txBox="1"/>
          <p:nvPr/>
        </p:nvSpPr>
        <p:spPr>
          <a:xfrm>
            <a:off x="6798365" y="1478943"/>
            <a:ext cx="3554233" cy="369332"/>
          </a:xfrm>
          <a:prstGeom prst="rect">
            <a:avLst/>
          </a:prstGeom>
          <a:noFill/>
        </p:spPr>
        <p:txBody>
          <a:bodyPr wrap="square" rtlCol="0">
            <a:spAutoFit/>
          </a:bodyPr>
          <a:lstStyle/>
          <a:p>
            <a:r>
              <a:rPr lang="en-US" dirty="0"/>
              <a:t>9 violations got fixed</a:t>
            </a:r>
          </a:p>
        </p:txBody>
      </p:sp>
    </p:spTree>
    <p:extLst>
      <p:ext uri="{BB962C8B-B14F-4D97-AF65-F5344CB8AC3E}">
        <p14:creationId xmlns:p14="http://schemas.microsoft.com/office/powerpoint/2010/main" val="27511788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5" y="144353"/>
            <a:ext cx="11539993"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Report Analysis – Fixing Trans violations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5355312"/>
          </a:xfrm>
          <a:prstGeom prst="rect">
            <a:avLst/>
          </a:prstGeom>
          <a:noFill/>
        </p:spPr>
        <p:txBody>
          <a:bodyPr wrap="square" rtlCol="0">
            <a:spAutoFit/>
          </a:bodyPr>
          <a:lstStyle/>
          <a:p>
            <a:pPr marL="342900" indent="-342900">
              <a:buFont typeface="Wingdings" panose="05000000000000000000" pitchFamily="2" charset="2"/>
              <a:buChar char="q"/>
            </a:pPr>
            <a:r>
              <a:rPr lang="en-US" i="0" dirty="0">
                <a:solidFill>
                  <a:srgbClr val="222222"/>
                </a:solidFill>
                <a:effectLst/>
                <a:latin typeface="Arial" panose="020B0604020202020204" pitchFamily="34" charset="0"/>
              </a:rPr>
              <a:t>Why not all violations got fixed. Ans is there are 328 cells available in the network and by default the tool will not fix the clock path ce</a:t>
            </a:r>
            <a:r>
              <a:rPr lang="en-US" dirty="0">
                <a:solidFill>
                  <a:srgbClr val="222222"/>
                </a:solidFill>
                <a:latin typeface="Arial" panose="020B0604020202020204" pitchFamily="34" charset="0"/>
              </a:rPr>
              <a:t>lls and only data paths will be fixed.</a:t>
            </a:r>
          </a:p>
          <a:p>
            <a:pPr marL="342900" indent="-342900">
              <a:buFont typeface="Wingdings" panose="05000000000000000000" pitchFamily="2" charset="2"/>
              <a:buChar char="q"/>
            </a:pPr>
            <a:endParaRPr lang="en-US" dirty="0">
              <a:solidFill>
                <a:srgbClr val="222222"/>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dirty="0">
                <a:solidFill>
                  <a:srgbClr val="222222"/>
                </a:solidFill>
                <a:latin typeface="Arial" panose="020B0604020202020204" pitchFamily="34" charset="0"/>
                <a:ea typeface="Verdana" panose="020B0604030504040204" pitchFamily="34" charset="0"/>
                <a:cs typeface="Arial" panose="020B0604020202020204" pitchFamily="34" charset="0"/>
              </a:rPr>
              <a:t>We need to enable fixing clock paths too by enabling the required switch from the command list to make sure clock paths also gets optimized.</a:t>
            </a:r>
          </a:p>
          <a:p>
            <a:pPr marL="342900" indent="-342900">
              <a:buFont typeface="Wingdings" panose="05000000000000000000" pitchFamily="2" charset="2"/>
              <a:buChar char="q"/>
            </a:pPr>
            <a:endParaRPr lang="en-US" dirty="0">
              <a:solidFill>
                <a:srgbClr val="222222"/>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dirty="0">
                <a:solidFill>
                  <a:srgbClr val="222222"/>
                </a:solidFill>
                <a:latin typeface="Arial" panose="020B0604020202020204" pitchFamily="34" charset="0"/>
                <a:ea typeface="Verdana" panose="020B0604030504040204" pitchFamily="34" charset="0"/>
                <a:cs typeface="Arial" panose="020B0604020202020204" pitchFamily="34" charset="0"/>
              </a:rPr>
              <a:t>DO NOT touch clock paths without caution because it will lead seq cells not receiving clock at required time which will lead to failure of design functionality.</a:t>
            </a:r>
          </a:p>
          <a:p>
            <a:pPr marL="342900" indent="-342900">
              <a:buFont typeface="Wingdings" panose="05000000000000000000" pitchFamily="2" charset="2"/>
              <a:buChar char="q"/>
            </a:pPr>
            <a:endParaRPr lang="en-US" dirty="0">
              <a:solidFill>
                <a:srgbClr val="222222"/>
              </a:solidFill>
              <a:latin typeface="Arial" panose="020B0604020202020204" pitchFamily="34" charset="0"/>
              <a:ea typeface="Verdana" panose="020B0604030504040204" pitchFamily="34" charset="0"/>
              <a:cs typeface="Arial" panose="020B0604020202020204" pitchFamily="34" charset="0"/>
            </a:endParaRPr>
          </a:p>
          <a:p>
            <a:pPr marL="342900" indent="-342900">
              <a:buFont typeface="Wingdings" panose="05000000000000000000" pitchFamily="2" charset="2"/>
              <a:buChar char="q"/>
            </a:pPr>
            <a:r>
              <a:rPr lang="en-US" dirty="0">
                <a:solidFill>
                  <a:srgbClr val="222222"/>
                </a:solidFill>
                <a:latin typeface="Arial" panose="020B0604020202020204" pitchFamily="34" charset="0"/>
                <a:ea typeface="Verdana" panose="020B0604030504040204" pitchFamily="34" charset="0"/>
                <a:cs typeface="Arial" panose="020B0604020202020204" pitchFamily="34" charset="0"/>
              </a:rPr>
              <a:t>Pre-layout never touch clock paths. Post layout touch clock paths with precautions.</a:t>
            </a:r>
            <a:endParaRPr lang="en-US" sz="1600" dirty="0">
              <a:latin typeface="Arial" panose="020B0604020202020204" pitchFamily="34" charset="0"/>
              <a:ea typeface="Verdana" panose="020B060403050404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5AF28D2-8132-1DFD-301D-97B9724F3ABF}"/>
              </a:ext>
            </a:extLst>
          </p:cNvPr>
          <p:cNvPicPr>
            <a:picLocks noChangeAspect="1"/>
          </p:cNvPicPr>
          <p:nvPr/>
        </p:nvPicPr>
        <p:blipFill>
          <a:blip r:embed="rId2"/>
          <a:stretch>
            <a:fillRect/>
          </a:stretch>
        </p:blipFill>
        <p:spPr>
          <a:xfrm>
            <a:off x="6663193" y="638282"/>
            <a:ext cx="3958193" cy="2704765"/>
          </a:xfrm>
          <a:prstGeom prst="rect">
            <a:avLst/>
          </a:prstGeom>
        </p:spPr>
      </p:pic>
      <p:pic>
        <p:nvPicPr>
          <p:cNvPr id="10" name="Picture 9">
            <a:extLst>
              <a:ext uri="{FF2B5EF4-FFF2-40B4-BE49-F238E27FC236}">
                <a16:creationId xmlns:a16="http://schemas.microsoft.com/office/drawing/2014/main" id="{9E87F5AD-1B15-99BA-961B-97DEE9D98517}"/>
              </a:ext>
            </a:extLst>
          </p:cNvPr>
          <p:cNvPicPr>
            <a:picLocks noChangeAspect="1"/>
          </p:cNvPicPr>
          <p:nvPr/>
        </p:nvPicPr>
        <p:blipFill>
          <a:blip r:embed="rId3"/>
          <a:stretch>
            <a:fillRect/>
          </a:stretch>
        </p:blipFill>
        <p:spPr>
          <a:xfrm>
            <a:off x="5663978" y="3459109"/>
            <a:ext cx="6096000" cy="3254538"/>
          </a:xfrm>
          <a:prstGeom prst="rect">
            <a:avLst/>
          </a:prstGeom>
        </p:spPr>
      </p:pic>
    </p:spTree>
    <p:extLst>
      <p:ext uri="{BB962C8B-B14F-4D97-AF65-F5344CB8AC3E}">
        <p14:creationId xmlns:p14="http://schemas.microsoft.com/office/powerpoint/2010/main" val="6798609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5" y="144353"/>
            <a:ext cx="11691069" cy="563313"/>
          </a:xfrm>
        </p:spPr>
        <p:txBody>
          <a:bodyPr/>
          <a:lstStyle/>
          <a:p>
            <a:pPr algn="l"/>
            <a:r>
              <a:rPr lang="en-US" sz="3200" b="1" dirty="0">
                <a:solidFill>
                  <a:schemeClr val="accent1"/>
                </a:solidFill>
                <a:latin typeface="Arial" panose="020B0604020202020204" pitchFamily="34" charset="0"/>
                <a:ea typeface="Verdana" panose="020B0604030504040204" pitchFamily="34" charset="0"/>
                <a:cs typeface="Arial" panose="020B0604020202020204" pitchFamily="34" charset="0"/>
              </a:rPr>
              <a:t>Report Analysis – Fixing Trans violations (</a:t>
            </a:r>
            <a:r>
              <a:rPr lang="en-US" sz="3200" b="1" dirty="0" err="1">
                <a:solidFill>
                  <a:schemeClr val="accent1"/>
                </a:solidFill>
                <a:latin typeface="Arial" panose="020B0604020202020204" pitchFamily="34" charset="0"/>
                <a:ea typeface="Verdana" panose="020B0604030504040204" pitchFamily="34" charset="0"/>
                <a:cs typeface="Arial" panose="020B0604020202020204" pitchFamily="34" charset="0"/>
              </a:rPr>
              <a:t>fix_eco_timings</a:t>
            </a:r>
            <a:r>
              <a:rPr lang="en-US" sz="3200" b="1" dirty="0">
                <a:solidFill>
                  <a:schemeClr val="accent1"/>
                </a:solidFill>
                <a:latin typeface="Arial" panose="020B0604020202020204" pitchFamily="34" charset="0"/>
                <a:ea typeface="Verdana" panose="020B0604030504040204" pitchFamily="34" charset="0"/>
                <a:cs typeface="Arial" panose="020B0604020202020204" pitchFamily="34" charset="0"/>
              </a:rPr>
              <a:t>)</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6276230"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rgbClr val="222222"/>
                </a:solidFill>
                <a:latin typeface="Arial" panose="020B0604020202020204" pitchFamily="34" charset="0"/>
                <a:ea typeface="Verdana" panose="020B0604030504040204" pitchFamily="34" charset="0"/>
                <a:cs typeface="Arial" panose="020B0604020202020204" pitchFamily="34" charset="0"/>
              </a:rPr>
              <a:t>Fixing setup and hold slack.</a:t>
            </a:r>
          </a:p>
          <a:p>
            <a:pPr marL="342900" indent="-342900">
              <a:buFont typeface="Wingdings" panose="05000000000000000000" pitchFamily="2" charset="2"/>
              <a:buChar char="q"/>
            </a:pPr>
            <a:r>
              <a:rPr lang="en-US" sz="2000" dirty="0">
                <a:solidFill>
                  <a:srgbClr val="222222"/>
                </a:solidFill>
                <a:latin typeface="Arial" panose="020B0604020202020204" pitchFamily="34" charset="0"/>
                <a:ea typeface="Verdana" panose="020B0604030504040204" pitchFamily="34" charset="0"/>
                <a:cs typeface="Arial" panose="020B0604020202020204" pitchFamily="34" charset="0"/>
              </a:rPr>
              <a:t>This will analyze all the link libraries and change the particular cell configuration to fix the violations. </a:t>
            </a:r>
            <a:endParaRPr lang="en-US" dirty="0">
              <a:latin typeface="Arial" panose="020B0604020202020204" pitchFamily="34" charset="0"/>
              <a:ea typeface="Verdana" panose="020B060403050404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B6215D1-2CC5-1E14-FA76-7C850F471F32}"/>
              </a:ext>
            </a:extLst>
          </p:cNvPr>
          <p:cNvPicPr>
            <a:picLocks noChangeAspect="1"/>
          </p:cNvPicPr>
          <p:nvPr/>
        </p:nvPicPr>
        <p:blipFill>
          <a:blip r:embed="rId2"/>
          <a:stretch>
            <a:fillRect/>
          </a:stretch>
        </p:blipFill>
        <p:spPr>
          <a:xfrm>
            <a:off x="572494" y="2639834"/>
            <a:ext cx="4675542" cy="2937730"/>
          </a:xfrm>
          <a:prstGeom prst="rect">
            <a:avLst/>
          </a:prstGeom>
        </p:spPr>
      </p:pic>
      <p:pic>
        <p:nvPicPr>
          <p:cNvPr id="11" name="Picture 10">
            <a:extLst>
              <a:ext uri="{FF2B5EF4-FFF2-40B4-BE49-F238E27FC236}">
                <a16:creationId xmlns:a16="http://schemas.microsoft.com/office/drawing/2014/main" id="{D6949837-8C6F-1C55-4AF3-0BAC9976E5B5}"/>
              </a:ext>
            </a:extLst>
          </p:cNvPr>
          <p:cNvPicPr>
            <a:picLocks noChangeAspect="1"/>
          </p:cNvPicPr>
          <p:nvPr/>
        </p:nvPicPr>
        <p:blipFill>
          <a:blip r:embed="rId3"/>
          <a:stretch>
            <a:fillRect/>
          </a:stretch>
        </p:blipFill>
        <p:spPr>
          <a:xfrm>
            <a:off x="6385702" y="1151067"/>
            <a:ext cx="5323595" cy="4683318"/>
          </a:xfrm>
          <a:prstGeom prst="rect">
            <a:avLst/>
          </a:prstGeom>
        </p:spPr>
      </p:pic>
    </p:spTree>
    <p:extLst>
      <p:ext uri="{BB962C8B-B14F-4D97-AF65-F5344CB8AC3E}">
        <p14:creationId xmlns:p14="http://schemas.microsoft.com/office/powerpoint/2010/main" val="23355425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5" y="144353"/>
            <a:ext cx="11691069" cy="563313"/>
          </a:xfrm>
        </p:spPr>
        <p:txBody>
          <a:bodyPr/>
          <a:lstStyle/>
          <a:p>
            <a:pPr algn="l"/>
            <a:r>
              <a:rPr lang="en-US" sz="2800" b="1" dirty="0">
                <a:solidFill>
                  <a:schemeClr val="accent1"/>
                </a:solidFill>
                <a:latin typeface="Arial" panose="020B0604020202020204" pitchFamily="34" charset="0"/>
                <a:ea typeface="Verdana" panose="020B0604030504040204" pitchFamily="34" charset="0"/>
                <a:cs typeface="Arial" panose="020B0604020202020204" pitchFamily="34" charset="0"/>
              </a:rPr>
              <a:t>Report Analysis – Fixing Trans violations (</a:t>
            </a:r>
            <a:r>
              <a:rPr lang="en-US" sz="2800" b="1" dirty="0" err="1">
                <a:solidFill>
                  <a:schemeClr val="accent1"/>
                </a:solidFill>
                <a:latin typeface="Arial" panose="020B0604020202020204" pitchFamily="34" charset="0"/>
                <a:ea typeface="Verdana" panose="020B0604030504040204" pitchFamily="34" charset="0"/>
                <a:cs typeface="Arial" panose="020B0604020202020204" pitchFamily="34" charset="0"/>
              </a:rPr>
              <a:t>fix_eco_timings</a:t>
            </a:r>
            <a:r>
              <a:rPr lang="en-US" sz="2800" b="1" dirty="0">
                <a:solidFill>
                  <a:schemeClr val="accent1"/>
                </a:solidFill>
                <a:latin typeface="Arial" panose="020B0604020202020204" pitchFamily="34" charset="0"/>
                <a:ea typeface="Verdana" panose="020B0604030504040204" pitchFamily="34" charset="0"/>
                <a:cs typeface="Arial" panose="020B0604020202020204" pitchFamily="34" charset="0"/>
              </a:rPr>
              <a:t>)..</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5" y="1049572"/>
            <a:ext cx="627623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rgbClr val="222222"/>
                </a:solidFill>
                <a:latin typeface="Arial" panose="020B0604020202020204" pitchFamily="34" charset="0"/>
                <a:ea typeface="Verdana" panose="020B0604030504040204" pitchFamily="34" charset="0"/>
                <a:cs typeface="Arial" panose="020B0604020202020204" pitchFamily="34" charset="0"/>
              </a:rPr>
              <a:t>4194/ 4789 violations fixed</a:t>
            </a:r>
            <a:endParaRPr lang="en-US"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45FFCF1-65D7-9F31-F2A4-3975052949F1}"/>
              </a:ext>
            </a:extLst>
          </p:cNvPr>
          <p:cNvPicPr>
            <a:picLocks noChangeAspect="1"/>
          </p:cNvPicPr>
          <p:nvPr/>
        </p:nvPicPr>
        <p:blipFill>
          <a:blip r:embed="rId2"/>
          <a:stretch>
            <a:fillRect/>
          </a:stretch>
        </p:blipFill>
        <p:spPr>
          <a:xfrm>
            <a:off x="6597745" y="1264256"/>
            <a:ext cx="5313309" cy="4512365"/>
          </a:xfrm>
          <a:prstGeom prst="rect">
            <a:avLst/>
          </a:prstGeom>
        </p:spPr>
      </p:pic>
    </p:spTree>
    <p:extLst>
      <p:ext uri="{BB962C8B-B14F-4D97-AF65-F5344CB8AC3E}">
        <p14:creationId xmlns:p14="http://schemas.microsoft.com/office/powerpoint/2010/main" val="1690511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5" y="144353"/>
            <a:ext cx="11539993"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Report Analysis – </a:t>
            </a:r>
            <a:r>
              <a:rPr lang="en-US" sz="4400" b="1" dirty="0" err="1">
                <a:solidFill>
                  <a:schemeClr val="accent1"/>
                </a:solidFill>
                <a:latin typeface="Arial" panose="020B0604020202020204" pitchFamily="34" charset="0"/>
                <a:ea typeface="Verdana" panose="020B0604030504040204" pitchFamily="34" charset="0"/>
                <a:cs typeface="Arial" panose="020B0604020202020204" pitchFamily="34" charset="0"/>
              </a:rPr>
              <a:t>import_report_cap.rpt</a:t>
            </a:r>
            <a:endPar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707886"/>
          </a:xfrm>
          <a:prstGeom prst="rect">
            <a:avLst/>
          </a:prstGeom>
          <a:noFill/>
        </p:spPr>
        <p:txBody>
          <a:bodyPr wrap="square" rtlCol="0">
            <a:spAutoFit/>
          </a:bodyPr>
          <a:lstStyle/>
          <a:p>
            <a:pPr marL="342900" indent="-342900">
              <a:buFont typeface="Wingdings" panose="05000000000000000000" pitchFamily="2" charset="2"/>
              <a:buChar char="q"/>
            </a:pPr>
            <a:r>
              <a:rPr lang="en-US" sz="2000" b="0" i="0" dirty="0">
                <a:solidFill>
                  <a:srgbClr val="222222"/>
                </a:solidFill>
                <a:effectLst/>
                <a:latin typeface="Arial" panose="020B0604020202020204" pitchFamily="34" charset="0"/>
              </a:rPr>
              <a:t>Gives info exactly at which pin the how much cap gets violated</a:t>
            </a:r>
            <a:endParaRPr lang="en-US" b="1" dirty="0">
              <a:latin typeface="Arial" panose="020B060402020202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ADD8150-9F61-0541-6331-24CE90C4127C}"/>
              </a:ext>
            </a:extLst>
          </p:cNvPr>
          <p:cNvPicPr>
            <a:picLocks noChangeAspect="1"/>
          </p:cNvPicPr>
          <p:nvPr/>
        </p:nvPicPr>
        <p:blipFill>
          <a:blip r:embed="rId2"/>
          <a:stretch>
            <a:fillRect/>
          </a:stretch>
        </p:blipFill>
        <p:spPr>
          <a:xfrm>
            <a:off x="5147831" y="914399"/>
            <a:ext cx="6764817" cy="5593743"/>
          </a:xfrm>
          <a:prstGeom prst="rect">
            <a:avLst/>
          </a:prstGeom>
        </p:spPr>
      </p:pic>
    </p:spTree>
    <p:extLst>
      <p:ext uri="{BB962C8B-B14F-4D97-AF65-F5344CB8AC3E}">
        <p14:creationId xmlns:p14="http://schemas.microsoft.com/office/powerpoint/2010/main" val="4707050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556344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747190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948599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A4E-D9AD-050A-9091-1313284A7244}"/>
              </a:ext>
            </a:extLst>
          </p:cNvPr>
          <p:cNvSpPr>
            <a:spLocks noGrp="1"/>
          </p:cNvSpPr>
          <p:nvPr>
            <p:ph type="ctrTitle"/>
          </p:nvPr>
        </p:nvSpPr>
        <p:spPr>
          <a:xfrm>
            <a:off x="219986" y="144353"/>
            <a:ext cx="9144000" cy="563313"/>
          </a:xfrm>
        </p:spPr>
        <p:txBody>
          <a:bodyPr/>
          <a:lstStyle/>
          <a:p>
            <a:pPr algn="l"/>
            <a:r>
              <a:rPr lang="en-US" sz="4400" b="1" dirty="0">
                <a:solidFill>
                  <a:schemeClr val="accent1"/>
                </a:solidFill>
                <a:latin typeface="Arial" panose="020B0604020202020204" pitchFamily="34" charset="0"/>
                <a:ea typeface="Verdana" panose="020B0604030504040204" pitchFamily="34" charset="0"/>
                <a:cs typeface="Arial" panose="020B0604020202020204" pitchFamily="34" charset="0"/>
              </a:rPr>
              <a:t>Data to Data Checks</a:t>
            </a:r>
          </a:p>
        </p:txBody>
      </p:sp>
      <p:sp>
        <p:nvSpPr>
          <p:cNvPr id="3" name="TextBox 2">
            <a:extLst>
              <a:ext uri="{FF2B5EF4-FFF2-40B4-BE49-F238E27FC236}">
                <a16:creationId xmlns:a16="http://schemas.microsoft.com/office/drawing/2014/main" id="{60977BF7-8985-BD1E-A783-5AB2F2259CC8}"/>
              </a:ext>
            </a:extLst>
          </p:cNvPr>
          <p:cNvSpPr txBox="1"/>
          <p:nvPr/>
        </p:nvSpPr>
        <p:spPr>
          <a:xfrm>
            <a:off x="219986" y="1041621"/>
            <a:ext cx="4600732"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x</a:t>
            </a:r>
            <a:endParaRPr lang="en-US" b="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829492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4956</TotalTime>
  <Words>4282</Words>
  <Application>Microsoft Office PowerPoint</Application>
  <PresentationFormat>Widescreen</PresentationFormat>
  <Paragraphs>369</Paragraphs>
  <Slides>106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Slack</vt:lpstr>
      <vt:lpstr>ECO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 Analysis: Case 1</vt:lpstr>
      <vt:lpstr>Interface Analysis: Case 2</vt:lpstr>
      <vt:lpstr>Interface Analysis: Case 3</vt:lpstr>
      <vt:lpstr>Interface Analysis: Case 4</vt:lpstr>
      <vt:lpstr>Clock Gating Analysis </vt:lpstr>
      <vt:lpstr>PowerPoint Presentation</vt:lpstr>
      <vt:lpstr>Clock Gating Analysis </vt:lpstr>
      <vt:lpstr>Integrated Clock Gating</vt:lpstr>
      <vt:lpstr>Asynchronous Resets..</vt:lpstr>
      <vt:lpstr>Asynchronous checks</vt:lpstr>
      <vt:lpstr>PowerPoint Presentation</vt:lpstr>
      <vt:lpstr>Reset Synchronizer Ckt is shown (Though title is Asynchronous Checks)</vt:lpstr>
      <vt:lpstr>Reset Synchronizer</vt:lpstr>
      <vt:lpstr>Reset Synchronizer</vt:lpstr>
      <vt:lpstr>Data to Data Checks</vt:lpstr>
      <vt:lpstr>Latch Timings (Borrow)</vt:lpstr>
      <vt:lpstr>Latch Timing (Given)</vt:lpstr>
      <vt:lpstr>Pt_shell –help</vt:lpstr>
      <vt:lpstr>Files provided for STA Primetime</vt:lpstr>
      <vt:lpstr>Files provided for STA Primetime..</vt:lpstr>
      <vt:lpstr>.spef file</vt:lpstr>
      <vt:lpstr>.spef file..</vt:lpstr>
      <vt:lpstr>Procedure for Primetime and synthesis tool</vt:lpstr>
      <vt:lpstr>PVT/OCV and link_library/ target_library</vt:lpstr>
      <vt:lpstr>Providing Necessary files</vt:lpstr>
      <vt:lpstr>Pt.tcl_bak Info</vt:lpstr>
      <vt:lpstr>Pt.tcl_bak Info</vt:lpstr>
      <vt:lpstr>Pt.tcl_bak Info</vt:lpstr>
      <vt:lpstr>Pt.tcl_bak Info</vt:lpstr>
      <vt:lpstr>Source Pt.tcl_bak</vt:lpstr>
      <vt:lpstr>Discussion needed for analyzing reports</vt:lpstr>
      <vt:lpstr>Discussion needed for analyzing reports..</vt:lpstr>
      <vt:lpstr>Report Analysis – report_noise</vt:lpstr>
      <vt:lpstr>Report Analysis – report_constraints</vt:lpstr>
      <vt:lpstr>Report Analysis – import_report_trans.rpt</vt:lpstr>
      <vt:lpstr>Report Analysis – Fixing Trans violations</vt:lpstr>
      <vt:lpstr>Report Analysis – Fixing Trans violations</vt:lpstr>
      <vt:lpstr>Report Analysis – Fixing Trans violations (fix_eco_timings)</vt:lpstr>
      <vt:lpstr>Report Analysis – Fixing Trans violations (fix_eco_timings)..</vt:lpstr>
      <vt:lpstr>Report Analysis – import_report_cap.rpt</vt:lpstr>
      <vt:lpstr>Data to Data Checks</vt:lpstr>
      <vt:lpstr>Data to Data Checks</vt:lpstr>
      <vt:lpstr>Data to Data Checks</vt:lpstr>
      <vt:lpstr>Data to Data Checks</vt:lpstr>
      <vt:lpstr>Data to Data Checks</vt:lpstr>
      <vt:lpstr>Data to Data Checks</vt:lpstr>
      <vt:lpstr>Data to Data Checks</vt:lpstr>
      <vt:lpstr>Data to Data Checks</vt:lpstr>
      <vt:lpstr>Data to Data Checks</vt:lpstr>
      <vt:lpstr>Data to Data Checks</vt:lpstr>
      <vt:lpstr>Data to Data Checks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1</cp:revision>
  <dcterms:created xsi:type="dcterms:W3CDTF">2023-05-18T04:29:40Z</dcterms:created>
  <dcterms:modified xsi:type="dcterms:W3CDTF">2023-05-21T15:06:03Z</dcterms:modified>
</cp:coreProperties>
</file>